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s-IS"/>
              <a:t>Smelltu til að breyta stíl aðalundirtitla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1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4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7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4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46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6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1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8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20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7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/>
              <a:t>Smelltu á tákn til að bæta við mynd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s-IS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39B9-8640-42C9-8A5F-283A13B4EDCF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0FED-AECC-469E-B6CF-5643AD157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8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BB0103FF-0983-39EC-0124-88035B370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/>
              <a:t>KJARAMÁLARÁÐSTEFNA</a:t>
            </a:r>
            <a:r>
              <a:rPr lang="en-GB" b="1" dirty="0"/>
              <a:t> </a:t>
            </a:r>
            <a:r>
              <a:rPr lang="en-GB" b="1" dirty="0" err="1"/>
              <a:t>TRÚNAÐARMANNARÁÐS</a:t>
            </a:r>
            <a:endParaRPr lang="en-GB" b="1" dirty="0"/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635E927D-DA12-0FB3-3C93-6EB1DF6F1A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err="1"/>
              <a:t>Gullhömrum</a:t>
            </a:r>
            <a:r>
              <a:rPr lang="en-GB" b="1" dirty="0"/>
              <a:t>, 29. </a:t>
            </a:r>
            <a:r>
              <a:rPr lang="en-GB" b="1" dirty="0" err="1"/>
              <a:t>september</a:t>
            </a:r>
            <a:r>
              <a:rPr lang="en-GB" b="1" dirty="0"/>
              <a:t> 2022</a:t>
            </a:r>
          </a:p>
        </p:txBody>
      </p:sp>
      <p:pic>
        <p:nvPicPr>
          <p:cNvPr id="4" name="Mynd 3">
            <a:extLst>
              <a:ext uri="{FF2B5EF4-FFF2-40B4-BE49-F238E27FC236}">
                <a16:creationId xmlns:a16="http://schemas.microsoft.com/office/drawing/2014/main" id="{ADDF843B-189E-6D66-1A61-C1AD289408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1" y="5715000"/>
            <a:ext cx="2807069" cy="82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8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6B43BC64-EEE8-2267-FD24-542F9395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HÖFUM</a:t>
            </a:r>
            <a:r>
              <a:rPr lang="en-GB" b="1" dirty="0"/>
              <a:t> Í </a:t>
            </a:r>
            <a:r>
              <a:rPr lang="en-GB" b="1" dirty="0" err="1"/>
              <a:t>HUGA</a:t>
            </a:r>
            <a:endParaRPr lang="en-GB" b="1" dirty="0"/>
          </a:p>
        </p:txBody>
      </p:sp>
      <p:pic>
        <p:nvPicPr>
          <p:cNvPr id="6" name="Mynd 5">
            <a:extLst>
              <a:ext uri="{FF2B5EF4-FFF2-40B4-BE49-F238E27FC236}">
                <a16:creationId xmlns:a16="http://schemas.microsoft.com/office/drawing/2014/main" id="{98D2A285-DF74-F01D-BAE5-080ED054F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1" y="5715000"/>
            <a:ext cx="2807069" cy="820457"/>
          </a:xfrm>
          <a:prstGeom prst="rect">
            <a:avLst/>
          </a:prstGeom>
        </p:spPr>
      </p:pic>
      <p:sp>
        <p:nvSpPr>
          <p:cNvPr id="7" name="Staðgengill efnis 2">
            <a:extLst>
              <a:ext uri="{FF2B5EF4-FFF2-40B4-BE49-F238E27FC236}">
                <a16:creationId xmlns:a16="http://schemas.microsoft.com/office/drawing/2014/main" id="{D05371A0-B977-E7CF-6B36-B51C3D507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GB" sz="2400" dirty="0" err="1"/>
              <a:t>Jákvæðni</a:t>
            </a:r>
            <a:endParaRPr lang="en-GB" sz="2400" dirty="0"/>
          </a:p>
          <a:p>
            <a:r>
              <a:rPr lang="en-GB" sz="2400" dirty="0" err="1"/>
              <a:t>Allar</a:t>
            </a:r>
            <a:r>
              <a:rPr lang="en-GB" sz="2400" dirty="0"/>
              <a:t> </a:t>
            </a:r>
            <a:r>
              <a:rPr lang="en-GB" sz="2400" dirty="0" err="1"/>
              <a:t>hugmyndir</a:t>
            </a:r>
            <a:r>
              <a:rPr lang="en-GB" sz="2400" dirty="0"/>
              <a:t> </a:t>
            </a:r>
            <a:r>
              <a:rPr lang="en-GB" sz="2400" dirty="0" err="1"/>
              <a:t>hafa</a:t>
            </a:r>
            <a:r>
              <a:rPr lang="en-GB" sz="2400" dirty="0"/>
              <a:t> </a:t>
            </a:r>
            <a:r>
              <a:rPr lang="en-GB" sz="2400" dirty="0" err="1"/>
              <a:t>sitt</a:t>
            </a:r>
            <a:r>
              <a:rPr lang="en-GB" sz="2400" dirty="0"/>
              <a:t> </a:t>
            </a:r>
            <a:r>
              <a:rPr lang="en-GB" sz="2400" dirty="0" err="1"/>
              <a:t>vægi</a:t>
            </a:r>
            <a:endParaRPr lang="en-GB" sz="2400" dirty="0"/>
          </a:p>
          <a:p>
            <a:r>
              <a:rPr lang="en-GB" sz="2400" dirty="0" err="1"/>
              <a:t>Sjá</a:t>
            </a:r>
            <a:r>
              <a:rPr lang="en-GB" sz="2400" dirty="0"/>
              <a:t> </a:t>
            </a:r>
            <a:r>
              <a:rPr lang="en-GB" sz="2400" dirty="0" err="1"/>
              <a:t>til</a:t>
            </a:r>
            <a:r>
              <a:rPr lang="en-GB" sz="2400" dirty="0"/>
              <a:t> </a:t>
            </a:r>
            <a:r>
              <a:rPr lang="en-GB" sz="2400" dirty="0" err="1"/>
              <a:t>þess</a:t>
            </a:r>
            <a:r>
              <a:rPr lang="en-GB" sz="2400" dirty="0"/>
              <a:t>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enginn</a:t>
            </a:r>
            <a:r>
              <a:rPr lang="en-GB" sz="2400" dirty="0"/>
              <a:t> </a:t>
            </a:r>
            <a:r>
              <a:rPr lang="en-GB" sz="2400" dirty="0" err="1"/>
              <a:t>tali</a:t>
            </a:r>
            <a:r>
              <a:rPr lang="en-GB" sz="2400" dirty="0"/>
              <a:t> of </a:t>
            </a:r>
            <a:r>
              <a:rPr lang="en-GB" sz="2400" dirty="0" err="1"/>
              <a:t>lengi</a:t>
            </a:r>
            <a:r>
              <a:rPr lang="en-GB" sz="2400" dirty="0"/>
              <a:t> í </a:t>
            </a:r>
            <a:r>
              <a:rPr lang="en-GB" sz="2400" dirty="0" err="1"/>
              <a:t>einu</a:t>
            </a:r>
            <a:endParaRPr lang="en-GB" sz="2400" dirty="0"/>
          </a:p>
          <a:p>
            <a:r>
              <a:rPr lang="en-GB" sz="2400" dirty="0" err="1"/>
              <a:t>Góðar</a:t>
            </a:r>
            <a:r>
              <a:rPr lang="en-GB" sz="2400" dirty="0"/>
              <a:t> </a:t>
            </a: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uppbyggilegar</a:t>
            </a:r>
            <a:r>
              <a:rPr lang="en-GB" sz="2400" dirty="0"/>
              <a:t> </a:t>
            </a:r>
            <a:r>
              <a:rPr lang="en-GB" sz="2400" dirty="0" err="1"/>
              <a:t>umræður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383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6B43BC64-EEE8-2267-FD24-542F9395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FYRIRKOMULAGIÐ</a:t>
            </a:r>
            <a:endParaRPr lang="en-GB" b="1" dirty="0"/>
          </a:p>
        </p:txBody>
      </p:sp>
      <p:pic>
        <p:nvPicPr>
          <p:cNvPr id="6" name="Mynd 5">
            <a:extLst>
              <a:ext uri="{FF2B5EF4-FFF2-40B4-BE49-F238E27FC236}">
                <a16:creationId xmlns:a16="http://schemas.microsoft.com/office/drawing/2014/main" id="{98D2A285-DF74-F01D-BAE5-080ED054F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1" y="5715000"/>
            <a:ext cx="2807069" cy="820457"/>
          </a:xfrm>
          <a:prstGeom prst="rect">
            <a:avLst/>
          </a:prstGeom>
        </p:spPr>
      </p:pic>
      <p:sp>
        <p:nvSpPr>
          <p:cNvPr id="7" name="Staðgengill efnis 2">
            <a:extLst>
              <a:ext uri="{FF2B5EF4-FFF2-40B4-BE49-F238E27FC236}">
                <a16:creationId xmlns:a16="http://schemas.microsoft.com/office/drawing/2014/main" id="{D05371A0-B977-E7CF-6B36-B51C3D507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GB" sz="2400" dirty="0"/>
              <a:t>8 </a:t>
            </a:r>
            <a:r>
              <a:rPr lang="en-GB" sz="2400" dirty="0" err="1"/>
              <a:t>manns</a:t>
            </a:r>
            <a:r>
              <a:rPr lang="en-GB" sz="2400" dirty="0"/>
              <a:t> á </a:t>
            </a:r>
            <a:r>
              <a:rPr lang="en-GB" sz="2400" dirty="0" err="1"/>
              <a:t>borði</a:t>
            </a:r>
            <a:r>
              <a:rPr lang="en-GB" sz="2400" dirty="0"/>
              <a:t> </a:t>
            </a:r>
          </a:p>
          <a:p>
            <a:pPr lvl="1"/>
            <a:r>
              <a:rPr lang="en-GB" sz="2200" dirty="0"/>
              <a:t>1 </a:t>
            </a:r>
            <a:r>
              <a:rPr lang="en-GB" sz="2200" dirty="0" err="1"/>
              <a:t>borðstjóri</a:t>
            </a:r>
            <a:endParaRPr lang="en-GB" sz="2200" dirty="0"/>
          </a:p>
          <a:p>
            <a:pPr lvl="1"/>
            <a:r>
              <a:rPr lang="en-GB" sz="2200" dirty="0" err="1"/>
              <a:t>Talsmaður</a:t>
            </a:r>
            <a:endParaRPr lang="en-GB" sz="2200" dirty="0"/>
          </a:p>
          <a:p>
            <a:r>
              <a:rPr lang="en-GB" sz="2400" dirty="0"/>
              <a:t>8 </a:t>
            </a:r>
            <a:r>
              <a:rPr lang="en-GB" sz="2400" dirty="0" err="1"/>
              <a:t>manns</a:t>
            </a:r>
            <a:r>
              <a:rPr lang="en-GB" sz="2400" dirty="0"/>
              <a:t> í </a:t>
            </a:r>
            <a:r>
              <a:rPr lang="en-GB" sz="2400" dirty="0" err="1"/>
              <a:t>hópi</a:t>
            </a:r>
            <a:r>
              <a:rPr lang="en-GB" sz="2400" dirty="0"/>
              <a:t> á Teams</a:t>
            </a:r>
          </a:p>
          <a:p>
            <a:pPr lvl="1"/>
            <a:r>
              <a:rPr lang="en-GB" sz="2200" dirty="0"/>
              <a:t>1 </a:t>
            </a:r>
            <a:r>
              <a:rPr lang="en-GB" sz="2200" dirty="0" err="1"/>
              <a:t>fundarstjóri</a:t>
            </a:r>
            <a:endParaRPr lang="en-GB" sz="2200" dirty="0"/>
          </a:p>
          <a:p>
            <a:pPr lvl="1"/>
            <a:r>
              <a:rPr lang="en-GB" sz="2200" dirty="0" err="1"/>
              <a:t>Ritari</a:t>
            </a:r>
            <a:r>
              <a:rPr lang="en-GB" sz="2200" dirty="0"/>
              <a:t>/</a:t>
            </a:r>
            <a:r>
              <a:rPr lang="en-GB" sz="2200" dirty="0" err="1"/>
              <a:t>talsmaður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90223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CC44D9D-9381-01C2-557D-CF03EE963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SPURNING</a:t>
            </a:r>
            <a:br>
              <a:rPr lang="en-GB" b="1" dirty="0"/>
            </a:br>
            <a:r>
              <a:rPr lang="en-GB" b="1" dirty="0" err="1"/>
              <a:t>DAGSINS</a:t>
            </a:r>
            <a:endParaRPr lang="en-GB" b="1" dirty="0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0C0353FC-3F8D-3C4C-F519-19B9AB7E8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Hvaða</a:t>
            </a:r>
            <a:r>
              <a:rPr lang="en-GB" sz="3200" dirty="0"/>
              <a:t> </a:t>
            </a:r>
            <a:r>
              <a:rPr lang="en-GB" sz="3200" dirty="0" err="1"/>
              <a:t>kröfur</a:t>
            </a:r>
            <a:r>
              <a:rPr lang="en-GB" sz="3200" dirty="0"/>
              <a:t> á </a:t>
            </a:r>
            <a:r>
              <a:rPr lang="en-GB" sz="3200" dirty="0" err="1"/>
              <a:t>að</a:t>
            </a:r>
            <a:r>
              <a:rPr lang="en-GB" sz="3200" dirty="0"/>
              <a:t> </a:t>
            </a:r>
            <a:r>
              <a:rPr lang="en-GB" sz="3200" dirty="0" err="1"/>
              <a:t>setja</a:t>
            </a:r>
            <a:r>
              <a:rPr lang="en-GB" sz="3200" dirty="0"/>
              <a:t> á </a:t>
            </a:r>
            <a:r>
              <a:rPr lang="en-GB" sz="3200" dirty="0" err="1"/>
              <a:t>oddinn</a:t>
            </a:r>
            <a:r>
              <a:rPr lang="en-GB" sz="3200" dirty="0"/>
              <a:t> í </a:t>
            </a:r>
            <a:r>
              <a:rPr lang="en-GB" sz="3200" dirty="0" err="1"/>
              <a:t>kjarasamningunum</a:t>
            </a:r>
            <a:r>
              <a:rPr lang="en-GB" sz="3200" dirty="0"/>
              <a:t>?</a:t>
            </a:r>
          </a:p>
          <a:p>
            <a:pPr lvl="1"/>
            <a:r>
              <a:rPr lang="en-GB" sz="2800" dirty="0" err="1"/>
              <a:t>Hver</a:t>
            </a:r>
            <a:r>
              <a:rPr lang="en-GB" sz="2800" dirty="0"/>
              <a:t> </a:t>
            </a:r>
            <a:r>
              <a:rPr lang="en-GB" sz="2800" dirty="0" err="1"/>
              <a:t>hópur</a:t>
            </a:r>
            <a:r>
              <a:rPr lang="en-GB" sz="2800" dirty="0"/>
              <a:t> </a:t>
            </a:r>
            <a:r>
              <a:rPr lang="en-GB" sz="2800" dirty="0" err="1"/>
              <a:t>skili</a:t>
            </a:r>
            <a:r>
              <a:rPr lang="en-GB" sz="2800" dirty="0"/>
              <a:t> </a:t>
            </a:r>
            <a:r>
              <a:rPr lang="en-GB" sz="2800" dirty="0" err="1"/>
              <a:t>af</a:t>
            </a:r>
            <a:r>
              <a:rPr lang="en-GB" sz="2800" dirty="0"/>
              <a:t> </a:t>
            </a:r>
            <a:r>
              <a:rPr lang="en-GB" sz="2800" dirty="0" err="1"/>
              <a:t>sér</a:t>
            </a:r>
            <a:r>
              <a:rPr lang="en-GB" sz="2800" dirty="0"/>
              <a:t> 5 </a:t>
            </a:r>
            <a:r>
              <a:rPr lang="en-GB" sz="2800" dirty="0" err="1"/>
              <a:t>kröfum</a:t>
            </a:r>
            <a:r>
              <a:rPr lang="en-GB" sz="2800" dirty="0"/>
              <a:t> </a:t>
            </a:r>
            <a:r>
              <a:rPr lang="en-GB" sz="2800" dirty="0" err="1"/>
              <a:t>sem</a:t>
            </a:r>
            <a:r>
              <a:rPr lang="en-GB" sz="2800" dirty="0"/>
              <a:t> </a:t>
            </a:r>
            <a:r>
              <a:rPr lang="en-GB" sz="2800" dirty="0" err="1"/>
              <a:t>þátttakendur</a:t>
            </a:r>
            <a:r>
              <a:rPr lang="en-GB" sz="2800" dirty="0"/>
              <a:t> </a:t>
            </a:r>
            <a:r>
              <a:rPr lang="en-GB" sz="2800" dirty="0" err="1"/>
              <a:t>koma</a:t>
            </a:r>
            <a:r>
              <a:rPr lang="en-GB" sz="2800" dirty="0"/>
              <a:t> </a:t>
            </a:r>
            <a:r>
              <a:rPr lang="en-GB" sz="2800" dirty="0" err="1"/>
              <a:t>sér</a:t>
            </a:r>
            <a:r>
              <a:rPr lang="en-GB" sz="2800" dirty="0"/>
              <a:t> saman um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séu</a:t>
            </a:r>
            <a:r>
              <a:rPr lang="en-GB" sz="2800" dirty="0"/>
              <a:t> </a:t>
            </a:r>
            <a:r>
              <a:rPr lang="en-GB" sz="2800" dirty="0" err="1"/>
              <a:t>mikilvægastar</a:t>
            </a:r>
            <a:endParaRPr lang="en-GB" sz="2800" dirty="0"/>
          </a:p>
        </p:txBody>
      </p:sp>
      <p:pic>
        <p:nvPicPr>
          <p:cNvPr id="4" name="Mynd 3">
            <a:extLst>
              <a:ext uri="{FF2B5EF4-FFF2-40B4-BE49-F238E27FC236}">
                <a16:creationId xmlns:a16="http://schemas.microsoft.com/office/drawing/2014/main" id="{10DE2ADE-4772-4E33-EEA2-A2DC7E954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1" y="5715000"/>
            <a:ext cx="2807069" cy="82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CC44D9D-9381-01C2-557D-CF03EE963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KYNNINGAR</a:t>
            </a:r>
            <a:endParaRPr lang="en-GB" b="1" dirty="0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0C0353FC-3F8D-3C4C-F519-19B9AB7E8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 </a:t>
            </a:r>
            <a:r>
              <a:rPr lang="en-GB" sz="2800" dirty="0" err="1"/>
              <a:t>Niðurstöður</a:t>
            </a:r>
            <a:r>
              <a:rPr lang="en-GB" sz="2800" dirty="0"/>
              <a:t> </a:t>
            </a:r>
            <a:r>
              <a:rPr lang="en-GB" sz="2800" dirty="0" err="1"/>
              <a:t>af</a:t>
            </a:r>
            <a:r>
              <a:rPr lang="en-GB" sz="2800" dirty="0"/>
              <a:t> </a:t>
            </a:r>
            <a:r>
              <a:rPr lang="en-GB" sz="2800" dirty="0" err="1"/>
              <a:t>tveimur</a:t>
            </a:r>
            <a:r>
              <a:rPr lang="en-GB" sz="2800" dirty="0"/>
              <a:t> </a:t>
            </a:r>
            <a:r>
              <a:rPr lang="en-GB" sz="2800" dirty="0" err="1"/>
              <a:t>borðum</a:t>
            </a:r>
            <a:r>
              <a:rPr lang="en-GB" sz="2800" dirty="0"/>
              <a:t> í </a:t>
            </a:r>
            <a:r>
              <a:rPr lang="en-GB" sz="2800" dirty="0" err="1"/>
              <a:t>sal</a:t>
            </a:r>
            <a:r>
              <a:rPr lang="en-GB" sz="2800" dirty="0"/>
              <a:t> </a:t>
            </a:r>
            <a:r>
              <a:rPr lang="en-GB" sz="2800" dirty="0" err="1"/>
              <a:t>og</a:t>
            </a:r>
            <a:r>
              <a:rPr lang="en-GB" sz="2800" dirty="0"/>
              <a:t> </a:t>
            </a:r>
            <a:r>
              <a:rPr lang="en-GB" sz="2800" dirty="0" err="1"/>
              <a:t>tveimur</a:t>
            </a:r>
            <a:r>
              <a:rPr lang="en-GB" sz="2800" dirty="0"/>
              <a:t> á </a:t>
            </a:r>
            <a:r>
              <a:rPr lang="en-GB" sz="2800" dirty="0" err="1"/>
              <a:t>netinu</a:t>
            </a:r>
            <a:endParaRPr lang="en-GB" sz="2800" dirty="0"/>
          </a:p>
        </p:txBody>
      </p:sp>
      <p:pic>
        <p:nvPicPr>
          <p:cNvPr id="4" name="Mynd 3">
            <a:extLst>
              <a:ext uri="{FF2B5EF4-FFF2-40B4-BE49-F238E27FC236}">
                <a16:creationId xmlns:a16="http://schemas.microsoft.com/office/drawing/2014/main" id="{10DE2ADE-4772-4E33-EEA2-A2DC7E954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01" y="5715000"/>
            <a:ext cx="2807069" cy="82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92525"/>
      </p:ext>
    </p:extLst>
  </p:cSld>
  <p:clrMapOvr>
    <a:masterClrMapping/>
  </p:clrMapOvr>
</p:sld>
</file>

<file path=ppt/theme/theme1.xml><?xml version="1.0" encoding="utf-8"?>
<a:theme xmlns:a="http://schemas.openxmlformats.org/drawingml/2006/main" name="Kortabók">
  <a:themeElements>
    <a:clrScheme name="Kortabók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Kortabó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tabó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</TotalTime>
  <Words>91</Words>
  <Application>Microsoft Office PowerPoint</Application>
  <PresentationFormat>Víðskjár</PresentationFormat>
  <Paragraphs>19</Paragraphs>
  <Slides>5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Kortabók</vt:lpstr>
      <vt:lpstr>KJARAMÁLARÁÐSTEFNA TRÚNAÐARMANNARÁÐS</vt:lpstr>
      <vt:lpstr>HÖFUM Í HUGA</vt:lpstr>
      <vt:lpstr>FYRIRKOMULAGIÐ</vt:lpstr>
      <vt:lpstr>SPURNING DAGSINS</vt:lpstr>
      <vt:lpstr>KYNNINGAR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Kjaramálaráðstefna trúnaðarmannaráðs</dc:title>
  <dc:creator>Ingrid Kuhlman</dc:creator>
  <cp:lastModifiedBy>Ingrid Kuhlman</cp:lastModifiedBy>
  <cp:revision>8</cp:revision>
  <dcterms:created xsi:type="dcterms:W3CDTF">2022-09-28T15:35:34Z</dcterms:created>
  <dcterms:modified xsi:type="dcterms:W3CDTF">2022-09-28T15:46:51Z</dcterms:modified>
</cp:coreProperties>
</file>