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92" r:id="rId3"/>
    <p:sldId id="293" r:id="rId4"/>
    <p:sldId id="294" r:id="rId5"/>
    <p:sldId id="278" r:id="rId6"/>
    <p:sldId id="26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3"/>
    <a:srgbClr val="EA2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67"/>
    <p:restoredTop sz="94670"/>
  </p:normalViewPr>
  <p:slideViewPr>
    <p:cSldViewPr snapToGrid="0" snapToObjects="1">
      <p:cViewPr varScale="1">
        <p:scale>
          <a:sx n="66" d="100"/>
          <a:sy n="66" d="100"/>
        </p:scale>
        <p:origin x="72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FB2DE6-D3B6-4A0F-B155-2BA1F6833F4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2BC17A0-554E-449B-8B95-5519BC9B33FB}">
      <dgm:prSet/>
      <dgm:spPr/>
      <dgm:t>
        <a:bodyPr/>
        <a:lstStyle/>
        <a:p>
          <a:r>
            <a:rPr lang="en-US" b="1" dirty="0">
              <a:latin typeface="Ariel "/>
            </a:rPr>
            <a:t>STOFNUN ÁRSINS</a:t>
          </a:r>
        </a:p>
        <a:p>
          <a:r>
            <a:rPr lang="en-US" b="0" dirty="0" err="1">
              <a:latin typeface="Ariel "/>
            </a:rPr>
            <a:t>Allir</a:t>
          </a:r>
          <a:r>
            <a:rPr lang="en-US" b="0" dirty="0">
              <a:latin typeface="Ariel "/>
            </a:rPr>
            <a:t> </a:t>
          </a:r>
          <a:r>
            <a:rPr lang="en-US" b="0" dirty="0" err="1">
              <a:latin typeface="Ariel "/>
            </a:rPr>
            <a:t>hjá</a:t>
          </a:r>
          <a:r>
            <a:rPr lang="en-US" b="0" dirty="0">
              <a:latin typeface="Ariel "/>
            </a:rPr>
            <a:t> </a:t>
          </a:r>
          <a:r>
            <a:rPr lang="en-US" b="0" dirty="0" err="1">
              <a:latin typeface="Ariel "/>
            </a:rPr>
            <a:t>ríki</a:t>
          </a:r>
          <a:r>
            <a:rPr lang="en-US" b="0" dirty="0">
              <a:latin typeface="Ariel "/>
            </a:rPr>
            <a:t> taka </a:t>
          </a:r>
          <a:r>
            <a:rPr lang="en-US" b="0" dirty="0" err="1">
              <a:latin typeface="Ariel "/>
            </a:rPr>
            <a:t>þátt</a:t>
          </a:r>
          <a:r>
            <a:rPr lang="en-US" b="0" dirty="0">
              <a:latin typeface="Ariel "/>
            </a:rPr>
            <a:t> </a:t>
          </a:r>
          <a:r>
            <a:rPr lang="en-US" b="0" dirty="0" err="1">
              <a:latin typeface="Ariel "/>
            </a:rPr>
            <a:t>og</a:t>
          </a:r>
          <a:r>
            <a:rPr lang="en-US" b="0" dirty="0">
              <a:latin typeface="Ariel "/>
            </a:rPr>
            <a:t> </a:t>
          </a:r>
          <a:r>
            <a:rPr lang="en-US" b="0" dirty="0" err="1">
              <a:latin typeface="Ariel "/>
            </a:rPr>
            <a:t>þær</a:t>
          </a:r>
          <a:r>
            <a:rPr lang="en-US" b="0" dirty="0">
              <a:latin typeface="Ariel "/>
            </a:rPr>
            <a:t> </a:t>
          </a:r>
          <a:r>
            <a:rPr lang="en-US" b="0" dirty="0" err="1">
              <a:latin typeface="Ariel "/>
            </a:rPr>
            <a:t>stofnanir</a:t>
          </a:r>
          <a:r>
            <a:rPr lang="en-US" b="0" dirty="0">
              <a:latin typeface="Ariel "/>
            </a:rPr>
            <a:t> </a:t>
          </a:r>
          <a:r>
            <a:rPr lang="en-US" b="0" dirty="0" err="1">
              <a:latin typeface="Ariel "/>
            </a:rPr>
            <a:t>sem</a:t>
          </a:r>
          <a:r>
            <a:rPr lang="en-US" b="0" dirty="0">
              <a:latin typeface="Ariel "/>
            </a:rPr>
            <a:t> </a:t>
          </a:r>
          <a:r>
            <a:rPr lang="en-US" b="0" dirty="0" err="1">
              <a:latin typeface="Ariel "/>
            </a:rPr>
            <a:t>hafa</a:t>
          </a:r>
          <a:r>
            <a:rPr lang="en-US" b="0" dirty="0">
              <a:latin typeface="Ariel "/>
            </a:rPr>
            <a:t> </a:t>
          </a:r>
          <a:r>
            <a:rPr lang="en-US" b="0" dirty="0" err="1">
              <a:latin typeface="Ariel "/>
            </a:rPr>
            <a:t>keypt</a:t>
          </a:r>
          <a:r>
            <a:rPr lang="en-US" b="0" dirty="0">
              <a:latin typeface="Ariel "/>
            </a:rPr>
            <a:t> sig inn í </a:t>
          </a:r>
          <a:r>
            <a:rPr lang="en-US" b="0" dirty="0" err="1">
              <a:latin typeface="Ariel "/>
            </a:rPr>
            <a:t>könnunina</a:t>
          </a:r>
          <a:endParaRPr lang="en-US" b="0" dirty="0">
            <a:latin typeface="Ariel "/>
          </a:endParaRPr>
        </a:p>
        <a:p>
          <a:r>
            <a:rPr lang="en-US" b="0" dirty="0" err="1">
              <a:latin typeface="Ariel "/>
            </a:rPr>
            <a:t>Veitt</a:t>
          </a:r>
          <a:r>
            <a:rPr lang="en-US" b="0" dirty="0">
              <a:latin typeface="Ariel "/>
            </a:rPr>
            <a:t> </a:t>
          </a:r>
          <a:r>
            <a:rPr lang="en-US" b="0" dirty="0" err="1">
              <a:latin typeface="Ariel "/>
            </a:rPr>
            <a:t>viðurkenning</a:t>
          </a:r>
          <a:r>
            <a:rPr lang="en-US" b="0" dirty="0">
              <a:latin typeface="Ariel "/>
            </a:rPr>
            <a:t> 13. </a:t>
          </a:r>
          <a:r>
            <a:rPr lang="en-US" b="0" dirty="0" err="1">
              <a:latin typeface="Ariel "/>
            </a:rPr>
            <a:t>maí</a:t>
          </a:r>
          <a:r>
            <a:rPr lang="en-US" b="0" dirty="0">
              <a:latin typeface="Ariel "/>
            </a:rPr>
            <a:t> – </a:t>
          </a:r>
          <a:r>
            <a:rPr lang="en-US" b="0" dirty="0" err="1">
              <a:latin typeface="Ariel "/>
            </a:rPr>
            <a:t>starfsfólkið</a:t>
          </a:r>
          <a:r>
            <a:rPr lang="en-US" b="0" dirty="0">
              <a:latin typeface="Ariel "/>
            </a:rPr>
            <a:t> </a:t>
          </a:r>
          <a:r>
            <a:rPr lang="en-US" b="0" dirty="0" err="1">
              <a:latin typeface="Ariel "/>
            </a:rPr>
            <a:t>velur</a:t>
          </a:r>
          <a:endParaRPr lang="en-US" b="0" dirty="0">
            <a:latin typeface="Ariel "/>
          </a:endParaRPr>
        </a:p>
      </dgm:t>
    </dgm:pt>
    <dgm:pt modelId="{C595AAAF-887A-49A9-BFC7-6C89411656FB}" type="parTrans" cxnId="{6CABE5E2-9716-4AC9-9916-C842D4F4A2F5}">
      <dgm:prSet/>
      <dgm:spPr/>
      <dgm:t>
        <a:bodyPr/>
        <a:lstStyle/>
        <a:p>
          <a:endParaRPr lang="en-US"/>
        </a:p>
      </dgm:t>
    </dgm:pt>
    <dgm:pt modelId="{B2385400-B850-4097-8758-CC6A9015B4BB}" type="sibTrans" cxnId="{6CABE5E2-9716-4AC9-9916-C842D4F4A2F5}">
      <dgm:prSet/>
      <dgm:spPr/>
      <dgm:t>
        <a:bodyPr/>
        <a:lstStyle/>
        <a:p>
          <a:endParaRPr lang="en-US"/>
        </a:p>
      </dgm:t>
    </dgm:pt>
    <dgm:pt modelId="{FD416B39-AAF8-4277-8367-703A287DCE3A}">
      <dgm:prSet/>
      <dgm:spPr/>
      <dgm:t>
        <a:bodyPr/>
        <a:lstStyle/>
        <a:p>
          <a:r>
            <a:rPr lang="en-US" b="1" dirty="0">
              <a:latin typeface="Ariel "/>
            </a:rPr>
            <a:t>LAUNAKÖNNUN </a:t>
          </a:r>
          <a:br>
            <a:rPr lang="en-US" b="1" dirty="0">
              <a:latin typeface="Ariel "/>
            </a:rPr>
          </a:br>
          <a:r>
            <a:rPr lang="en-US" b="0" dirty="0" err="1">
              <a:latin typeface="Ariel "/>
            </a:rPr>
            <a:t>Félagsfólk</a:t>
          </a:r>
          <a:r>
            <a:rPr lang="en-US" b="0" dirty="0">
              <a:latin typeface="Ariel "/>
            </a:rPr>
            <a:t> </a:t>
          </a:r>
          <a:r>
            <a:rPr lang="en-US" b="0" dirty="0" err="1">
              <a:latin typeface="Ariel "/>
            </a:rPr>
            <a:t>Sameykis</a:t>
          </a:r>
          <a:r>
            <a:rPr lang="en-US" b="0" dirty="0">
              <a:latin typeface="Ariel "/>
            </a:rPr>
            <a:t> </a:t>
          </a:r>
          <a:r>
            <a:rPr lang="en-US" b="0" dirty="0" err="1">
              <a:latin typeface="Ariel "/>
            </a:rPr>
            <a:t>svarar</a:t>
          </a:r>
          <a:br>
            <a:rPr lang="en-US" b="0" dirty="0">
              <a:latin typeface="Ariel "/>
            </a:rPr>
          </a:br>
          <a:r>
            <a:rPr lang="en-US" b="0" dirty="0" err="1">
              <a:latin typeface="Ariel "/>
            </a:rPr>
            <a:t>Hafðu</a:t>
          </a:r>
          <a:r>
            <a:rPr lang="en-US" b="0" dirty="0">
              <a:latin typeface="Ariel "/>
            </a:rPr>
            <a:t> </a:t>
          </a:r>
          <a:r>
            <a:rPr lang="en-US" b="0" dirty="0" err="1">
              <a:latin typeface="Ariel "/>
            </a:rPr>
            <a:t>launaseðil</a:t>
          </a:r>
          <a:r>
            <a:rPr lang="en-US" b="0" dirty="0">
              <a:latin typeface="Ariel "/>
            </a:rPr>
            <a:t> </a:t>
          </a:r>
          <a:r>
            <a:rPr lang="en-US" b="0" dirty="0" err="1">
              <a:latin typeface="Ariel "/>
            </a:rPr>
            <a:t>við</a:t>
          </a:r>
          <a:r>
            <a:rPr lang="en-US" b="0" dirty="0">
              <a:latin typeface="Ariel "/>
            </a:rPr>
            <a:t> </a:t>
          </a:r>
          <a:r>
            <a:rPr lang="en-US" b="0" dirty="0" err="1">
              <a:latin typeface="Ariel "/>
            </a:rPr>
            <a:t>höndina</a:t>
          </a:r>
          <a:r>
            <a:rPr lang="en-US" b="0" dirty="0">
              <a:latin typeface="Ariel "/>
            </a:rPr>
            <a:t> </a:t>
          </a:r>
        </a:p>
      </dgm:t>
    </dgm:pt>
    <dgm:pt modelId="{D9D20808-5EC6-4988-9C3C-2C6864A85AD0}" type="parTrans" cxnId="{E3F518C1-A429-4C28-9A2D-3A77BCD65C34}">
      <dgm:prSet/>
      <dgm:spPr/>
      <dgm:t>
        <a:bodyPr/>
        <a:lstStyle/>
        <a:p>
          <a:endParaRPr lang="en-US"/>
        </a:p>
      </dgm:t>
    </dgm:pt>
    <dgm:pt modelId="{90E9FAD3-4995-4EF1-8824-75759A0F0210}" type="sibTrans" cxnId="{E3F518C1-A429-4C28-9A2D-3A77BCD65C34}">
      <dgm:prSet/>
      <dgm:spPr/>
      <dgm:t>
        <a:bodyPr/>
        <a:lstStyle/>
        <a:p>
          <a:endParaRPr lang="en-US"/>
        </a:p>
      </dgm:t>
    </dgm:pt>
    <dgm:pt modelId="{3A325E67-6925-4E67-85F9-346166F3DD7B}">
      <dgm:prSet/>
      <dgm:spPr/>
      <dgm:t>
        <a:bodyPr/>
        <a:lstStyle/>
        <a:p>
          <a:r>
            <a:rPr lang="en-US" b="1" i="0" dirty="0">
              <a:latin typeface="Ariel "/>
            </a:rPr>
            <a:t>ÞEMASPURNINGAR</a:t>
          </a:r>
        </a:p>
        <a:p>
          <a:r>
            <a:rPr lang="en-US" b="0" i="0" dirty="0" err="1">
              <a:latin typeface="Ariel "/>
            </a:rPr>
            <a:t>Tæknibreytingar</a:t>
          </a:r>
          <a:r>
            <a:rPr lang="en-US" b="0" i="0" dirty="0">
              <a:latin typeface="Ariel "/>
            </a:rPr>
            <a:t> </a:t>
          </a:r>
          <a:r>
            <a:rPr lang="en-US" b="0" i="0" dirty="0" err="1">
              <a:latin typeface="Ariel "/>
            </a:rPr>
            <a:t>og</a:t>
          </a:r>
          <a:r>
            <a:rPr lang="en-US" b="0" i="0" dirty="0">
              <a:latin typeface="Ariel "/>
            </a:rPr>
            <a:t> </a:t>
          </a:r>
          <a:r>
            <a:rPr lang="en-US" b="0" i="0" dirty="0" err="1">
              <a:latin typeface="Ariel "/>
            </a:rPr>
            <a:t>framtíðarvinnumarkaðurinn</a:t>
          </a:r>
          <a:r>
            <a:rPr lang="en-US" b="0" i="0" dirty="0">
              <a:latin typeface="Ariel "/>
            </a:rPr>
            <a:t> </a:t>
          </a:r>
        </a:p>
        <a:p>
          <a:r>
            <a:rPr lang="en-US" b="0" i="0" dirty="0" err="1">
              <a:latin typeface="Ariel "/>
            </a:rPr>
            <a:t>Er</a:t>
          </a:r>
          <a:r>
            <a:rPr lang="en-US" b="0" i="0" dirty="0">
              <a:latin typeface="Ariel "/>
            </a:rPr>
            <a:t> </a:t>
          </a:r>
          <a:r>
            <a:rPr lang="en-US" b="0" i="0" dirty="0" err="1">
              <a:latin typeface="Ariel "/>
            </a:rPr>
            <a:t>framtíðin</a:t>
          </a:r>
          <a:r>
            <a:rPr lang="en-US" b="0" i="0" dirty="0">
              <a:latin typeface="Ariel "/>
            </a:rPr>
            <a:t> </a:t>
          </a:r>
          <a:r>
            <a:rPr lang="en-US" b="0" i="0" dirty="0" err="1">
              <a:latin typeface="Ariel "/>
            </a:rPr>
            <a:t>byrjuð</a:t>
          </a:r>
          <a:r>
            <a:rPr lang="en-US" b="0" i="0" dirty="0">
              <a:latin typeface="Ariel "/>
            </a:rPr>
            <a:t>? </a:t>
          </a:r>
          <a:r>
            <a:rPr lang="en-US" b="0" i="0" dirty="0" err="1">
              <a:latin typeface="Ariel "/>
            </a:rPr>
            <a:t>Málþing</a:t>
          </a:r>
          <a:r>
            <a:rPr lang="en-US" b="0" i="0" dirty="0">
              <a:latin typeface="Ariel "/>
            </a:rPr>
            <a:t> í </a:t>
          </a:r>
          <a:r>
            <a:rPr lang="en-US" b="0" i="0" dirty="0" err="1">
              <a:latin typeface="Ariel "/>
            </a:rPr>
            <a:t>vor</a:t>
          </a:r>
          <a:endParaRPr lang="en-US" b="0" i="0" dirty="0">
            <a:latin typeface="Ariel "/>
          </a:endParaRPr>
        </a:p>
      </dgm:t>
    </dgm:pt>
    <dgm:pt modelId="{00621C01-B613-456C-91DB-65839FEBA182}" type="parTrans" cxnId="{DEE3119F-568E-4777-9C7F-2366420B96E2}">
      <dgm:prSet/>
      <dgm:spPr/>
      <dgm:t>
        <a:bodyPr/>
        <a:lstStyle/>
        <a:p>
          <a:endParaRPr lang="en-US"/>
        </a:p>
      </dgm:t>
    </dgm:pt>
    <dgm:pt modelId="{007488E0-AC52-48DC-9B9D-79B984F8030B}" type="sibTrans" cxnId="{DEE3119F-568E-4777-9C7F-2366420B96E2}">
      <dgm:prSet/>
      <dgm:spPr/>
      <dgm:t>
        <a:bodyPr/>
        <a:lstStyle/>
        <a:p>
          <a:endParaRPr lang="en-US"/>
        </a:p>
      </dgm:t>
    </dgm:pt>
    <dgm:pt modelId="{BBE274B2-6E7E-4B76-A62C-A72890DA793A}" type="pres">
      <dgm:prSet presAssocID="{2AFB2DE6-D3B6-4A0F-B155-2BA1F6833F42}" presName="root" presStyleCnt="0">
        <dgm:presLayoutVars>
          <dgm:dir/>
          <dgm:resizeHandles val="exact"/>
        </dgm:presLayoutVars>
      </dgm:prSet>
      <dgm:spPr/>
    </dgm:pt>
    <dgm:pt modelId="{483A41BE-5C1B-42A0-86D9-BFF956BE3998}" type="pres">
      <dgm:prSet presAssocID="{12BC17A0-554E-449B-8B95-5519BC9B33FB}" presName="compNode" presStyleCnt="0"/>
      <dgm:spPr/>
    </dgm:pt>
    <dgm:pt modelId="{048D3ABF-89E2-4EE6-97CD-0188B4A8BF9F}" type="pres">
      <dgm:prSet presAssocID="{12BC17A0-554E-449B-8B95-5519BC9B33FB}" presName="bgRect" presStyleLbl="bgShp" presStyleIdx="0" presStyleCnt="3" custLinFactNeighborX="6149"/>
      <dgm:spPr/>
    </dgm:pt>
    <dgm:pt modelId="{F1D34A4F-6BBE-4B11-8401-002B1D5B65D1}" type="pres">
      <dgm:prSet presAssocID="{12BC17A0-554E-449B-8B95-5519BC9B33FB}" presName="iconRect" presStyleLbl="node1" presStyleIdx="0" presStyleCnt="3" custFlipVert="0" custFlipHor="1" custScaleX="47924" custScaleY="64936"/>
      <dgm:spPr>
        <a:solidFill>
          <a:schemeClr val="accent2"/>
        </a:solidFill>
        <a:ln>
          <a:noFill/>
        </a:ln>
      </dgm:spPr>
    </dgm:pt>
    <dgm:pt modelId="{B8738D3D-88ED-48DF-A3C8-B977D3CDC1AD}" type="pres">
      <dgm:prSet presAssocID="{12BC17A0-554E-449B-8B95-5519BC9B33FB}" presName="spaceRect" presStyleCnt="0"/>
      <dgm:spPr/>
    </dgm:pt>
    <dgm:pt modelId="{E28B8F48-DB3E-4F82-87CB-411A5848481B}" type="pres">
      <dgm:prSet presAssocID="{12BC17A0-554E-449B-8B95-5519BC9B33FB}" presName="parTx" presStyleLbl="revTx" presStyleIdx="0" presStyleCnt="3" custScaleX="115114">
        <dgm:presLayoutVars>
          <dgm:chMax val="0"/>
          <dgm:chPref val="0"/>
        </dgm:presLayoutVars>
      </dgm:prSet>
      <dgm:spPr/>
    </dgm:pt>
    <dgm:pt modelId="{C4B6C647-1DEC-466D-9EE7-8FEBFCF07F19}" type="pres">
      <dgm:prSet presAssocID="{B2385400-B850-4097-8758-CC6A9015B4BB}" presName="sibTrans" presStyleCnt="0"/>
      <dgm:spPr/>
    </dgm:pt>
    <dgm:pt modelId="{77CFF19F-5C67-41B6-8EB5-053EDBB1C5F6}" type="pres">
      <dgm:prSet presAssocID="{FD416B39-AAF8-4277-8367-703A287DCE3A}" presName="compNode" presStyleCnt="0"/>
      <dgm:spPr/>
    </dgm:pt>
    <dgm:pt modelId="{5E9969EC-8BD8-4C02-8279-BB149FB8CC0F}" type="pres">
      <dgm:prSet presAssocID="{FD416B39-AAF8-4277-8367-703A287DCE3A}" presName="bgRect" presStyleLbl="bgShp" presStyleIdx="1" presStyleCnt="3" custLinFactNeighborX="6149"/>
      <dgm:spPr/>
    </dgm:pt>
    <dgm:pt modelId="{E60AF879-6A64-46DD-A0F5-0DA6A1075F0E}" type="pres">
      <dgm:prSet presAssocID="{FD416B39-AAF8-4277-8367-703A287DCE3A}" presName="iconRect" presStyleLbl="node1" presStyleIdx="1" presStyleCnt="3" custScaleX="99408" custScaleY="104653"/>
      <dgm:spPr>
        <a:solidFill>
          <a:schemeClr val="bg1">
            <a:lumMod val="65000"/>
          </a:schemeClr>
        </a:solidFill>
        <a:ln>
          <a:noFill/>
        </a:ln>
      </dgm:spPr>
    </dgm:pt>
    <dgm:pt modelId="{B9184E31-A0BD-4BE1-B5DB-C038F291B6A5}" type="pres">
      <dgm:prSet presAssocID="{FD416B39-AAF8-4277-8367-703A287DCE3A}" presName="spaceRect" presStyleCnt="0"/>
      <dgm:spPr/>
    </dgm:pt>
    <dgm:pt modelId="{15D5889A-FC39-4019-A03D-BB7C30B4924E}" type="pres">
      <dgm:prSet presAssocID="{FD416B39-AAF8-4277-8367-703A287DCE3A}" presName="parTx" presStyleLbl="revTx" presStyleIdx="1" presStyleCnt="3" custScaleX="141346" custLinFactNeighborX="-3876">
        <dgm:presLayoutVars>
          <dgm:chMax val="0"/>
          <dgm:chPref val="0"/>
        </dgm:presLayoutVars>
      </dgm:prSet>
      <dgm:spPr/>
    </dgm:pt>
    <dgm:pt modelId="{33203B74-F3E2-483A-A2AC-749F458F3452}" type="pres">
      <dgm:prSet presAssocID="{90E9FAD3-4995-4EF1-8824-75759A0F0210}" presName="sibTrans" presStyleCnt="0"/>
      <dgm:spPr/>
    </dgm:pt>
    <dgm:pt modelId="{70664537-67F0-47FD-97E8-F0846C0000B6}" type="pres">
      <dgm:prSet presAssocID="{3A325E67-6925-4E67-85F9-346166F3DD7B}" presName="compNode" presStyleCnt="0"/>
      <dgm:spPr/>
    </dgm:pt>
    <dgm:pt modelId="{A3453BAB-0EB6-49B0-8E46-6F044F5AEC31}" type="pres">
      <dgm:prSet presAssocID="{3A325E67-6925-4E67-85F9-346166F3DD7B}" presName="bgRect" presStyleLbl="bgShp" presStyleIdx="2" presStyleCnt="3" custLinFactNeighborX="6149"/>
      <dgm:spPr/>
    </dgm:pt>
    <dgm:pt modelId="{417D529D-58B1-4A63-A063-7B3CCC94FA22}" type="pres">
      <dgm:prSet presAssocID="{3A325E67-6925-4E67-85F9-346166F3DD7B}" presName="iconRect" presStyleLbl="node1" presStyleIdx="2" presStyleCnt="3" custFlipHor="1" custScaleX="14959" custScaleY="14272"/>
      <dgm:spPr>
        <a:solidFill>
          <a:schemeClr val="accent4"/>
        </a:solidFill>
        <a:ln>
          <a:noFill/>
        </a:ln>
      </dgm:spPr>
    </dgm:pt>
    <dgm:pt modelId="{A92D4DA3-C800-4936-BB58-B8F6ABA4E808}" type="pres">
      <dgm:prSet presAssocID="{3A325E67-6925-4E67-85F9-346166F3DD7B}" presName="spaceRect" presStyleCnt="0"/>
      <dgm:spPr/>
    </dgm:pt>
    <dgm:pt modelId="{2D43272D-C956-476C-951D-A8770161BBEA}" type="pres">
      <dgm:prSet presAssocID="{3A325E67-6925-4E67-85F9-346166F3DD7B}" presName="parTx" presStyleLbl="revTx" presStyleIdx="2" presStyleCnt="3" custLinFactNeighborX="13056">
        <dgm:presLayoutVars>
          <dgm:chMax val="0"/>
          <dgm:chPref val="0"/>
        </dgm:presLayoutVars>
      </dgm:prSet>
      <dgm:spPr/>
    </dgm:pt>
  </dgm:ptLst>
  <dgm:cxnLst>
    <dgm:cxn modelId="{79972E45-4A3B-4A8B-82E1-276CEF94EF5E}" type="presOf" srcId="{3A325E67-6925-4E67-85F9-346166F3DD7B}" destId="{2D43272D-C956-476C-951D-A8770161BBEA}" srcOrd="0" destOrd="0" presId="urn:microsoft.com/office/officeart/2018/2/layout/IconVerticalSolidList"/>
    <dgm:cxn modelId="{20DF7E6E-0436-4732-95E1-A6F5EC94DF80}" type="presOf" srcId="{FD416B39-AAF8-4277-8367-703A287DCE3A}" destId="{15D5889A-FC39-4019-A03D-BB7C30B4924E}" srcOrd="0" destOrd="0" presId="urn:microsoft.com/office/officeart/2018/2/layout/IconVerticalSolidList"/>
    <dgm:cxn modelId="{941E5A78-2E64-4D49-ABB0-A5252517F33E}" type="presOf" srcId="{12BC17A0-554E-449B-8B95-5519BC9B33FB}" destId="{E28B8F48-DB3E-4F82-87CB-411A5848481B}" srcOrd="0" destOrd="0" presId="urn:microsoft.com/office/officeart/2018/2/layout/IconVerticalSolidList"/>
    <dgm:cxn modelId="{75CCCC8C-F6AC-47B0-B759-8FCFBFC482AC}" type="presOf" srcId="{2AFB2DE6-D3B6-4A0F-B155-2BA1F6833F42}" destId="{BBE274B2-6E7E-4B76-A62C-A72890DA793A}" srcOrd="0" destOrd="0" presId="urn:microsoft.com/office/officeart/2018/2/layout/IconVerticalSolidList"/>
    <dgm:cxn modelId="{DEE3119F-568E-4777-9C7F-2366420B96E2}" srcId="{2AFB2DE6-D3B6-4A0F-B155-2BA1F6833F42}" destId="{3A325E67-6925-4E67-85F9-346166F3DD7B}" srcOrd="2" destOrd="0" parTransId="{00621C01-B613-456C-91DB-65839FEBA182}" sibTransId="{007488E0-AC52-48DC-9B9D-79B984F8030B}"/>
    <dgm:cxn modelId="{E3F518C1-A429-4C28-9A2D-3A77BCD65C34}" srcId="{2AFB2DE6-D3B6-4A0F-B155-2BA1F6833F42}" destId="{FD416B39-AAF8-4277-8367-703A287DCE3A}" srcOrd="1" destOrd="0" parTransId="{D9D20808-5EC6-4988-9C3C-2C6864A85AD0}" sibTransId="{90E9FAD3-4995-4EF1-8824-75759A0F0210}"/>
    <dgm:cxn modelId="{6CABE5E2-9716-4AC9-9916-C842D4F4A2F5}" srcId="{2AFB2DE6-D3B6-4A0F-B155-2BA1F6833F42}" destId="{12BC17A0-554E-449B-8B95-5519BC9B33FB}" srcOrd="0" destOrd="0" parTransId="{C595AAAF-887A-49A9-BFC7-6C89411656FB}" sibTransId="{B2385400-B850-4097-8758-CC6A9015B4BB}"/>
    <dgm:cxn modelId="{D97FFA78-9E2D-403D-91AF-578D6111DFFD}" type="presParOf" srcId="{BBE274B2-6E7E-4B76-A62C-A72890DA793A}" destId="{483A41BE-5C1B-42A0-86D9-BFF956BE3998}" srcOrd="0" destOrd="0" presId="urn:microsoft.com/office/officeart/2018/2/layout/IconVerticalSolidList"/>
    <dgm:cxn modelId="{8605E89A-2C7C-4E0B-999B-305400784AF2}" type="presParOf" srcId="{483A41BE-5C1B-42A0-86D9-BFF956BE3998}" destId="{048D3ABF-89E2-4EE6-97CD-0188B4A8BF9F}" srcOrd="0" destOrd="0" presId="urn:microsoft.com/office/officeart/2018/2/layout/IconVerticalSolidList"/>
    <dgm:cxn modelId="{597272FB-3283-4E34-A158-7AA4FA275094}" type="presParOf" srcId="{483A41BE-5C1B-42A0-86D9-BFF956BE3998}" destId="{F1D34A4F-6BBE-4B11-8401-002B1D5B65D1}" srcOrd="1" destOrd="0" presId="urn:microsoft.com/office/officeart/2018/2/layout/IconVerticalSolidList"/>
    <dgm:cxn modelId="{3643D4ED-C02D-417C-9BB9-588BACCAD91B}" type="presParOf" srcId="{483A41BE-5C1B-42A0-86D9-BFF956BE3998}" destId="{B8738D3D-88ED-48DF-A3C8-B977D3CDC1AD}" srcOrd="2" destOrd="0" presId="urn:microsoft.com/office/officeart/2018/2/layout/IconVerticalSolidList"/>
    <dgm:cxn modelId="{07330884-31E3-44BD-84A8-19DAC6528AD7}" type="presParOf" srcId="{483A41BE-5C1B-42A0-86D9-BFF956BE3998}" destId="{E28B8F48-DB3E-4F82-87CB-411A5848481B}" srcOrd="3" destOrd="0" presId="urn:microsoft.com/office/officeart/2018/2/layout/IconVerticalSolidList"/>
    <dgm:cxn modelId="{CBABDEAC-56A8-446A-99B9-E4A4E23D8AAE}" type="presParOf" srcId="{BBE274B2-6E7E-4B76-A62C-A72890DA793A}" destId="{C4B6C647-1DEC-466D-9EE7-8FEBFCF07F19}" srcOrd="1" destOrd="0" presId="urn:microsoft.com/office/officeart/2018/2/layout/IconVerticalSolidList"/>
    <dgm:cxn modelId="{9B3D2016-FD22-4C93-899B-E11987876D9A}" type="presParOf" srcId="{BBE274B2-6E7E-4B76-A62C-A72890DA793A}" destId="{77CFF19F-5C67-41B6-8EB5-053EDBB1C5F6}" srcOrd="2" destOrd="0" presId="urn:microsoft.com/office/officeart/2018/2/layout/IconVerticalSolidList"/>
    <dgm:cxn modelId="{422BCC32-2354-49AC-A7B5-FBE893E9CFE6}" type="presParOf" srcId="{77CFF19F-5C67-41B6-8EB5-053EDBB1C5F6}" destId="{5E9969EC-8BD8-4C02-8279-BB149FB8CC0F}" srcOrd="0" destOrd="0" presId="urn:microsoft.com/office/officeart/2018/2/layout/IconVerticalSolidList"/>
    <dgm:cxn modelId="{7EF2ACB7-3465-4173-A6B3-0404B0713369}" type="presParOf" srcId="{77CFF19F-5C67-41B6-8EB5-053EDBB1C5F6}" destId="{E60AF879-6A64-46DD-A0F5-0DA6A1075F0E}" srcOrd="1" destOrd="0" presId="urn:microsoft.com/office/officeart/2018/2/layout/IconVerticalSolidList"/>
    <dgm:cxn modelId="{B9F47E20-2081-426E-A9D5-86884C9423B9}" type="presParOf" srcId="{77CFF19F-5C67-41B6-8EB5-053EDBB1C5F6}" destId="{B9184E31-A0BD-4BE1-B5DB-C038F291B6A5}" srcOrd="2" destOrd="0" presId="urn:microsoft.com/office/officeart/2018/2/layout/IconVerticalSolidList"/>
    <dgm:cxn modelId="{99D85AE1-9B61-46B4-ADA0-050C0A3448F4}" type="presParOf" srcId="{77CFF19F-5C67-41B6-8EB5-053EDBB1C5F6}" destId="{15D5889A-FC39-4019-A03D-BB7C30B4924E}" srcOrd="3" destOrd="0" presId="urn:microsoft.com/office/officeart/2018/2/layout/IconVerticalSolidList"/>
    <dgm:cxn modelId="{C9B002E0-AD9B-4007-B18D-EB7C8EC59D91}" type="presParOf" srcId="{BBE274B2-6E7E-4B76-A62C-A72890DA793A}" destId="{33203B74-F3E2-483A-A2AC-749F458F3452}" srcOrd="3" destOrd="0" presId="urn:microsoft.com/office/officeart/2018/2/layout/IconVerticalSolidList"/>
    <dgm:cxn modelId="{D4BA7CF6-BC4D-44F3-99F3-09D005EE875F}" type="presParOf" srcId="{BBE274B2-6E7E-4B76-A62C-A72890DA793A}" destId="{70664537-67F0-47FD-97E8-F0846C0000B6}" srcOrd="4" destOrd="0" presId="urn:microsoft.com/office/officeart/2018/2/layout/IconVerticalSolidList"/>
    <dgm:cxn modelId="{5C92B36C-7EB1-4C0D-B9D4-840AA88DBE98}" type="presParOf" srcId="{70664537-67F0-47FD-97E8-F0846C0000B6}" destId="{A3453BAB-0EB6-49B0-8E46-6F044F5AEC31}" srcOrd="0" destOrd="0" presId="urn:microsoft.com/office/officeart/2018/2/layout/IconVerticalSolidList"/>
    <dgm:cxn modelId="{D622CA56-06DB-45B7-A5C9-ECCB8D1BC097}" type="presParOf" srcId="{70664537-67F0-47FD-97E8-F0846C0000B6}" destId="{417D529D-58B1-4A63-A063-7B3CCC94FA22}" srcOrd="1" destOrd="0" presId="urn:microsoft.com/office/officeart/2018/2/layout/IconVerticalSolidList"/>
    <dgm:cxn modelId="{6AB5AAD1-CDF1-4047-B11F-0C5DD36A9609}" type="presParOf" srcId="{70664537-67F0-47FD-97E8-F0846C0000B6}" destId="{A92D4DA3-C800-4936-BB58-B8F6ABA4E808}" srcOrd="2" destOrd="0" presId="urn:microsoft.com/office/officeart/2018/2/layout/IconVerticalSolidList"/>
    <dgm:cxn modelId="{A151D0AD-0588-4968-B649-7424A1B34A54}" type="presParOf" srcId="{70664537-67F0-47FD-97E8-F0846C0000B6}" destId="{2D43272D-C956-476C-951D-A8770161BBE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D3ABF-89E2-4EE6-97CD-0188B4A8BF9F}">
      <dsp:nvSpPr>
        <dsp:cNvPr id="0" name=""/>
        <dsp:cNvSpPr/>
      </dsp:nvSpPr>
      <dsp:spPr>
        <a:xfrm>
          <a:off x="-68521" y="9329"/>
          <a:ext cx="6513603" cy="16762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D34A4F-6BBE-4B11-8401-002B1D5B65D1}">
      <dsp:nvSpPr>
        <dsp:cNvPr id="0" name=""/>
        <dsp:cNvSpPr/>
      </dsp:nvSpPr>
      <dsp:spPr>
        <a:xfrm flipH="1">
          <a:off x="-23870" y="652686"/>
          <a:ext cx="212152" cy="389505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8B8F48-DB3E-4F82-87CB-411A5848481B}">
      <dsp:nvSpPr>
        <dsp:cNvPr id="0" name=""/>
        <dsp:cNvSpPr/>
      </dsp:nvSpPr>
      <dsp:spPr>
        <a:xfrm>
          <a:off x="287813" y="9329"/>
          <a:ext cx="5265065" cy="1676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400" tIns="177400" rIns="177400" bIns="1774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el "/>
            </a:rPr>
            <a:t>STOFNUN ÁRSINS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latin typeface="Ariel "/>
            </a:rPr>
            <a:t>Allir</a:t>
          </a:r>
          <a:r>
            <a:rPr lang="en-US" sz="1800" b="0" kern="1200" dirty="0">
              <a:latin typeface="Ariel "/>
            </a:rPr>
            <a:t> </a:t>
          </a:r>
          <a:r>
            <a:rPr lang="en-US" sz="1800" b="0" kern="1200" dirty="0" err="1">
              <a:latin typeface="Ariel "/>
            </a:rPr>
            <a:t>hjá</a:t>
          </a:r>
          <a:r>
            <a:rPr lang="en-US" sz="1800" b="0" kern="1200" dirty="0">
              <a:latin typeface="Ariel "/>
            </a:rPr>
            <a:t> </a:t>
          </a:r>
          <a:r>
            <a:rPr lang="en-US" sz="1800" b="0" kern="1200" dirty="0" err="1">
              <a:latin typeface="Ariel "/>
            </a:rPr>
            <a:t>ríki</a:t>
          </a:r>
          <a:r>
            <a:rPr lang="en-US" sz="1800" b="0" kern="1200" dirty="0">
              <a:latin typeface="Ariel "/>
            </a:rPr>
            <a:t> taka </a:t>
          </a:r>
          <a:r>
            <a:rPr lang="en-US" sz="1800" b="0" kern="1200" dirty="0" err="1">
              <a:latin typeface="Ariel "/>
            </a:rPr>
            <a:t>þátt</a:t>
          </a:r>
          <a:r>
            <a:rPr lang="en-US" sz="1800" b="0" kern="1200" dirty="0">
              <a:latin typeface="Ariel "/>
            </a:rPr>
            <a:t> </a:t>
          </a:r>
          <a:r>
            <a:rPr lang="en-US" sz="1800" b="0" kern="1200" dirty="0" err="1">
              <a:latin typeface="Ariel "/>
            </a:rPr>
            <a:t>og</a:t>
          </a:r>
          <a:r>
            <a:rPr lang="en-US" sz="1800" b="0" kern="1200" dirty="0">
              <a:latin typeface="Ariel "/>
            </a:rPr>
            <a:t> </a:t>
          </a:r>
          <a:r>
            <a:rPr lang="en-US" sz="1800" b="0" kern="1200" dirty="0" err="1">
              <a:latin typeface="Ariel "/>
            </a:rPr>
            <a:t>þær</a:t>
          </a:r>
          <a:r>
            <a:rPr lang="en-US" sz="1800" b="0" kern="1200" dirty="0">
              <a:latin typeface="Ariel "/>
            </a:rPr>
            <a:t> </a:t>
          </a:r>
          <a:r>
            <a:rPr lang="en-US" sz="1800" b="0" kern="1200" dirty="0" err="1">
              <a:latin typeface="Ariel "/>
            </a:rPr>
            <a:t>stofnanir</a:t>
          </a:r>
          <a:r>
            <a:rPr lang="en-US" sz="1800" b="0" kern="1200" dirty="0">
              <a:latin typeface="Ariel "/>
            </a:rPr>
            <a:t> </a:t>
          </a:r>
          <a:r>
            <a:rPr lang="en-US" sz="1800" b="0" kern="1200" dirty="0" err="1">
              <a:latin typeface="Ariel "/>
            </a:rPr>
            <a:t>sem</a:t>
          </a:r>
          <a:r>
            <a:rPr lang="en-US" sz="1800" b="0" kern="1200" dirty="0">
              <a:latin typeface="Ariel "/>
            </a:rPr>
            <a:t> </a:t>
          </a:r>
          <a:r>
            <a:rPr lang="en-US" sz="1800" b="0" kern="1200" dirty="0" err="1">
              <a:latin typeface="Ariel "/>
            </a:rPr>
            <a:t>hafa</a:t>
          </a:r>
          <a:r>
            <a:rPr lang="en-US" sz="1800" b="0" kern="1200" dirty="0">
              <a:latin typeface="Ariel "/>
            </a:rPr>
            <a:t> </a:t>
          </a:r>
          <a:r>
            <a:rPr lang="en-US" sz="1800" b="0" kern="1200" dirty="0" err="1">
              <a:latin typeface="Ariel "/>
            </a:rPr>
            <a:t>keypt</a:t>
          </a:r>
          <a:r>
            <a:rPr lang="en-US" sz="1800" b="0" kern="1200" dirty="0">
              <a:latin typeface="Ariel "/>
            </a:rPr>
            <a:t> sig inn í </a:t>
          </a:r>
          <a:r>
            <a:rPr lang="en-US" sz="1800" b="0" kern="1200" dirty="0" err="1">
              <a:latin typeface="Ariel "/>
            </a:rPr>
            <a:t>könnunina</a:t>
          </a:r>
          <a:endParaRPr lang="en-US" sz="1800" b="0" kern="1200" dirty="0">
            <a:latin typeface="Ariel 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latin typeface="Ariel "/>
            </a:rPr>
            <a:t>Veitt</a:t>
          </a:r>
          <a:r>
            <a:rPr lang="en-US" sz="1800" b="0" kern="1200" dirty="0">
              <a:latin typeface="Ariel "/>
            </a:rPr>
            <a:t> </a:t>
          </a:r>
          <a:r>
            <a:rPr lang="en-US" sz="1800" b="0" kern="1200" dirty="0" err="1">
              <a:latin typeface="Ariel "/>
            </a:rPr>
            <a:t>viðurkenning</a:t>
          </a:r>
          <a:r>
            <a:rPr lang="en-US" sz="1800" b="0" kern="1200" dirty="0">
              <a:latin typeface="Ariel "/>
            </a:rPr>
            <a:t> 13. </a:t>
          </a:r>
          <a:r>
            <a:rPr lang="en-US" sz="1800" b="0" kern="1200" dirty="0" err="1">
              <a:latin typeface="Ariel "/>
            </a:rPr>
            <a:t>maí</a:t>
          </a:r>
          <a:r>
            <a:rPr lang="en-US" sz="1800" b="0" kern="1200" dirty="0">
              <a:latin typeface="Ariel "/>
            </a:rPr>
            <a:t> – </a:t>
          </a:r>
          <a:r>
            <a:rPr lang="en-US" sz="1800" b="0" kern="1200" dirty="0" err="1">
              <a:latin typeface="Ariel "/>
            </a:rPr>
            <a:t>starfsfólkið</a:t>
          </a:r>
          <a:r>
            <a:rPr lang="en-US" sz="1800" b="0" kern="1200" dirty="0">
              <a:latin typeface="Ariel "/>
            </a:rPr>
            <a:t> </a:t>
          </a:r>
          <a:r>
            <a:rPr lang="en-US" sz="1800" b="0" kern="1200" dirty="0" err="1">
              <a:latin typeface="Ariel "/>
            </a:rPr>
            <a:t>velur</a:t>
          </a:r>
          <a:endParaRPr lang="en-US" sz="1800" b="0" kern="1200" dirty="0">
            <a:latin typeface="Ariel "/>
          </a:endParaRPr>
        </a:p>
      </dsp:txBody>
      <dsp:txXfrm>
        <a:off x="287813" y="9329"/>
        <a:ext cx="5265065" cy="1676219"/>
      </dsp:txXfrm>
    </dsp:sp>
    <dsp:sp modelId="{5E9969EC-8BD8-4C02-8279-BB149FB8CC0F}">
      <dsp:nvSpPr>
        <dsp:cNvPr id="0" name=""/>
        <dsp:cNvSpPr/>
      </dsp:nvSpPr>
      <dsp:spPr>
        <a:xfrm>
          <a:off x="-68521" y="2104603"/>
          <a:ext cx="6513603" cy="16762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0AF879-6A64-46DD-A0F5-0DA6A1075F0E}">
      <dsp:nvSpPr>
        <dsp:cNvPr id="0" name=""/>
        <dsp:cNvSpPr/>
      </dsp:nvSpPr>
      <dsp:spPr>
        <a:xfrm>
          <a:off x="40731" y="2460304"/>
          <a:ext cx="912819" cy="964817"/>
        </a:xfrm>
        <a:prstGeom prst="rect">
          <a:avLst/>
        </a:prstGeom>
        <a:solidFill>
          <a:schemeClr val="bg1">
            <a:lumMod val="6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5889A-FC39-4019-A03D-BB7C30B4924E}">
      <dsp:nvSpPr>
        <dsp:cNvPr id="0" name=""/>
        <dsp:cNvSpPr/>
      </dsp:nvSpPr>
      <dsp:spPr>
        <a:xfrm>
          <a:off x="340506" y="2104603"/>
          <a:ext cx="6464860" cy="1676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400" tIns="177400" rIns="177400" bIns="1774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el "/>
            </a:rPr>
            <a:t>LAUNAKÖNNUN </a:t>
          </a:r>
          <a:br>
            <a:rPr lang="en-US" sz="1800" b="1" kern="1200" dirty="0">
              <a:latin typeface="Ariel "/>
            </a:rPr>
          </a:br>
          <a:r>
            <a:rPr lang="en-US" sz="1800" b="0" kern="1200" dirty="0" err="1">
              <a:latin typeface="Ariel "/>
            </a:rPr>
            <a:t>Félagsfólk</a:t>
          </a:r>
          <a:r>
            <a:rPr lang="en-US" sz="1800" b="0" kern="1200" dirty="0">
              <a:latin typeface="Ariel "/>
            </a:rPr>
            <a:t> </a:t>
          </a:r>
          <a:r>
            <a:rPr lang="en-US" sz="1800" b="0" kern="1200" dirty="0" err="1">
              <a:latin typeface="Ariel "/>
            </a:rPr>
            <a:t>Sameykis</a:t>
          </a:r>
          <a:r>
            <a:rPr lang="en-US" sz="1800" b="0" kern="1200" dirty="0">
              <a:latin typeface="Ariel "/>
            </a:rPr>
            <a:t> </a:t>
          </a:r>
          <a:r>
            <a:rPr lang="en-US" sz="1800" b="0" kern="1200" dirty="0" err="1">
              <a:latin typeface="Ariel "/>
            </a:rPr>
            <a:t>svarar</a:t>
          </a:r>
          <a:br>
            <a:rPr lang="en-US" sz="1800" b="0" kern="1200" dirty="0">
              <a:latin typeface="Ariel "/>
            </a:rPr>
          </a:br>
          <a:r>
            <a:rPr lang="en-US" sz="1800" b="0" kern="1200" dirty="0" err="1">
              <a:latin typeface="Ariel "/>
            </a:rPr>
            <a:t>Hafðu</a:t>
          </a:r>
          <a:r>
            <a:rPr lang="en-US" sz="1800" b="0" kern="1200" dirty="0">
              <a:latin typeface="Ariel "/>
            </a:rPr>
            <a:t> </a:t>
          </a:r>
          <a:r>
            <a:rPr lang="en-US" sz="1800" b="0" kern="1200" dirty="0" err="1">
              <a:latin typeface="Ariel "/>
            </a:rPr>
            <a:t>launaseðil</a:t>
          </a:r>
          <a:r>
            <a:rPr lang="en-US" sz="1800" b="0" kern="1200" dirty="0">
              <a:latin typeface="Ariel "/>
            </a:rPr>
            <a:t> </a:t>
          </a:r>
          <a:r>
            <a:rPr lang="en-US" sz="1800" b="0" kern="1200" dirty="0" err="1">
              <a:latin typeface="Ariel "/>
            </a:rPr>
            <a:t>við</a:t>
          </a:r>
          <a:r>
            <a:rPr lang="en-US" sz="1800" b="0" kern="1200" dirty="0">
              <a:latin typeface="Ariel "/>
            </a:rPr>
            <a:t> </a:t>
          </a:r>
          <a:r>
            <a:rPr lang="en-US" sz="1800" b="0" kern="1200" dirty="0" err="1">
              <a:latin typeface="Ariel "/>
            </a:rPr>
            <a:t>höndina</a:t>
          </a:r>
          <a:r>
            <a:rPr lang="en-US" sz="1800" b="0" kern="1200" dirty="0">
              <a:latin typeface="Ariel "/>
            </a:rPr>
            <a:t> </a:t>
          </a:r>
        </a:p>
      </dsp:txBody>
      <dsp:txXfrm>
        <a:off x="340506" y="2104603"/>
        <a:ext cx="6464860" cy="1676219"/>
      </dsp:txXfrm>
    </dsp:sp>
    <dsp:sp modelId="{A3453BAB-0EB6-49B0-8E46-6F044F5AEC31}">
      <dsp:nvSpPr>
        <dsp:cNvPr id="0" name=""/>
        <dsp:cNvSpPr/>
      </dsp:nvSpPr>
      <dsp:spPr>
        <a:xfrm>
          <a:off x="-68521" y="4199877"/>
          <a:ext cx="6513603" cy="16762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D529D-58B1-4A63-A063-7B3CCC94FA22}">
      <dsp:nvSpPr>
        <dsp:cNvPr id="0" name=""/>
        <dsp:cNvSpPr/>
      </dsp:nvSpPr>
      <dsp:spPr>
        <a:xfrm flipH="1">
          <a:off x="-337779" y="5028579"/>
          <a:ext cx="20670" cy="18815"/>
        </a:xfrm>
        <a:prstGeom prst="rect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43272D-C956-476C-951D-A8770161BBEA}">
      <dsp:nvSpPr>
        <dsp:cNvPr id="0" name=""/>
        <dsp:cNvSpPr/>
      </dsp:nvSpPr>
      <dsp:spPr>
        <a:xfrm>
          <a:off x="411307" y="4199877"/>
          <a:ext cx="4573783" cy="1676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400" tIns="177400" rIns="177400" bIns="1774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Ariel "/>
            </a:rPr>
            <a:t>ÞEMASPURNINGAR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 err="1">
              <a:latin typeface="Ariel "/>
            </a:rPr>
            <a:t>Tæknibreytingar</a:t>
          </a:r>
          <a:r>
            <a:rPr lang="en-US" sz="1800" b="0" i="0" kern="1200" dirty="0">
              <a:latin typeface="Ariel "/>
            </a:rPr>
            <a:t> </a:t>
          </a:r>
          <a:r>
            <a:rPr lang="en-US" sz="1800" b="0" i="0" kern="1200" dirty="0" err="1">
              <a:latin typeface="Ariel "/>
            </a:rPr>
            <a:t>og</a:t>
          </a:r>
          <a:r>
            <a:rPr lang="en-US" sz="1800" b="0" i="0" kern="1200" dirty="0">
              <a:latin typeface="Ariel "/>
            </a:rPr>
            <a:t> </a:t>
          </a:r>
          <a:r>
            <a:rPr lang="en-US" sz="1800" b="0" i="0" kern="1200" dirty="0" err="1">
              <a:latin typeface="Ariel "/>
            </a:rPr>
            <a:t>framtíðarvinnumarkaðurinn</a:t>
          </a:r>
          <a:r>
            <a:rPr lang="en-US" sz="1800" b="0" i="0" kern="1200" dirty="0">
              <a:latin typeface="Ariel "/>
            </a:rPr>
            <a:t>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 err="1">
              <a:latin typeface="Ariel "/>
            </a:rPr>
            <a:t>Er</a:t>
          </a:r>
          <a:r>
            <a:rPr lang="en-US" sz="1800" b="0" i="0" kern="1200" dirty="0">
              <a:latin typeface="Ariel "/>
            </a:rPr>
            <a:t> </a:t>
          </a:r>
          <a:r>
            <a:rPr lang="en-US" sz="1800" b="0" i="0" kern="1200" dirty="0" err="1">
              <a:latin typeface="Ariel "/>
            </a:rPr>
            <a:t>framtíðin</a:t>
          </a:r>
          <a:r>
            <a:rPr lang="en-US" sz="1800" b="0" i="0" kern="1200" dirty="0">
              <a:latin typeface="Ariel "/>
            </a:rPr>
            <a:t> </a:t>
          </a:r>
          <a:r>
            <a:rPr lang="en-US" sz="1800" b="0" i="0" kern="1200" dirty="0" err="1">
              <a:latin typeface="Ariel "/>
            </a:rPr>
            <a:t>byrjuð</a:t>
          </a:r>
          <a:r>
            <a:rPr lang="en-US" sz="1800" b="0" i="0" kern="1200" dirty="0">
              <a:latin typeface="Ariel "/>
            </a:rPr>
            <a:t>? </a:t>
          </a:r>
          <a:r>
            <a:rPr lang="en-US" sz="1800" b="0" i="0" kern="1200" dirty="0" err="1">
              <a:latin typeface="Ariel "/>
            </a:rPr>
            <a:t>Málþing</a:t>
          </a:r>
          <a:r>
            <a:rPr lang="en-US" sz="1800" b="0" i="0" kern="1200" dirty="0">
              <a:latin typeface="Ariel "/>
            </a:rPr>
            <a:t> í </a:t>
          </a:r>
          <a:r>
            <a:rPr lang="en-US" sz="1800" b="0" i="0" kern="1200" dirty="0" err="1">
              <a:latin typeface="Ariel "/>
            </a:rPr>
            <a:t>vor</a:t>
          </a:r>
          <a:endParaRPr lang="en-US" sz="1800" b="0" i="0" kern="1200" dirty="0">
            <a:latin typeface="Ariel "/>
          </a:endParaRPr>
        </a:p>
      </dsp:txBody>
      <dsp:txXfrm>
        <a:off x="411307" y="4199877"/>
        <a:ext cx="4573783" cy="1676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5A265-5DD0-2C43-90AD-0165B732E3D6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9F196-DC6E-9141-808F-6B40ACF39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55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0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09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Forsíða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319649"/>
            <a:ext cx="9144000" cy="28122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mtClean="0">
                <a:effectLst/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Olore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comnistio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maion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rempel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eatecto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cullaut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ipsumque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lab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ipiciliqui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nonsero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torios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faccatio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molorru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ptaquaturit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ad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mollaudit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ipsum. In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estiaes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cidicii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stiatem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nit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maxim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fugita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quo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iumquiat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pellacilitas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debisti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uritas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conserum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harum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que mi,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odiSaeptatent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atatur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Ecepedi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psapel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imusa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secae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lam, qui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apitam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millupti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diciis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asped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sequaer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ehendendios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inimint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ex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essentem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imagnimus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doluptaturio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lit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hilUr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aspitatem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exeribustem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quodigentis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eosam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officto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to et,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acilibusam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voloritio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repe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quam,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nobisqui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deniminvenis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berspid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endignatem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exeruptae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illest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asimet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ex et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molupta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turiti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enes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vendign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atquat.Untia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voluption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fuga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exerferae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perehent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deressed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vollata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tiatquam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consecatium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ersperatis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velecuptam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sundipiendi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qui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nonsequ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asinto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to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ditTe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quam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facientiasi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latisquist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quos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iminciu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ntintem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venis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liae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dolorrumet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omnisciis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adiori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doles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untiis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repel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escia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nimusam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lam que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ma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vollupt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ionsentotate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nonet, qui deles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audanih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illesequam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utatur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venimolorpor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aliquas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eFerumquia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voloraecerem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recati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ipsunt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repta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quam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exceat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319649"/>
            <a:ext cx="4491318" cy="28122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mtClean="0">
                <a:effectLst/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Olore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comnistio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maion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rempel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eatecto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cullaut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ipsumque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lab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ipiciliqui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nonsero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torios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faccatio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molorru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ptaquaturit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ad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mollaudit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ipsum. In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estiaes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cidicii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stiatem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nit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maxim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fugita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quo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iumquiat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pellacilitas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debisti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uritas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conserum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harum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que mi,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odiSaeptatent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atatur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Ecepedi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psapel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imusa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secae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lam, qui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apitam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millupti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diciis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asped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sequaer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ehendendios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inimint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ex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essentem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imagnimus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doluptaturio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lit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hilUr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aspitatem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exeribustem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quodigentis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eosam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officto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to et,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acilibusam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voloritio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repe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872162" y="3319463"/>
            <a:ext cx="4491038" cy="2813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Olore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comnistio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maion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rempel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eatecto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cullaut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ipsumque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lab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ipiciliqui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nonsero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torios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faccatio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molorru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ptaquaturit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ad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mollaudit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ipsum. In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estiaes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cidicii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stiatem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nit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maxim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fugita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quo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iumquiat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pellacilitas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debisti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uritas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conserum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harum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que mi,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odiSaeptatent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atatur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Ecepedi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psapel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imusa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secae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lam, qui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apitam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millupti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diciis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asped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sequaer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ehendendios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inimint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ex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essentem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imagnimus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doluptaturio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lit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hilUr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aspitatem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exeribustem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quodigentis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eosam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officto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to et,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acilibusam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voloritio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repe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319649"/>
            <a:ext cx="4491318" cy="28122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2C42"/>
              </a:buClr>
              <a:buSzTx/>
              <a:buFont typeface="Arial" charset="0"/>
              <a:buChar char="•"/>
              <a:tabLst/>
              <a:defRPr lang="en-US" baseline="0" smtClean="0">
                <a:effectLst/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862638" y="3319463"/>
            <a:ext cx="4500562" cy="2813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EA2C42"/>
              </a:buClr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1219200" y="3319463"/>
            <a:ext cx="9144000" cy="28123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EA2C42"/>
              </a:buClr>
              <a:defRPr sz="2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buClr>
                <a:srgbClr val="EA2C42"/>
              </a:buClr>
              <a:defRPr sz="18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buClr>
                <a:srgbClr val="EA2C42"/>
              </a:buClr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rgbClr val="EA2C42"/>
              </a:buClr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rgbClr val="EA2C42"/>
              </a:buClr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1219200" y="3319463"/>
            <a:ext cx="4491318" cy="28123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EA2C42"/>
              </a:buClr>
              <a:defRPr sz="2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buClr>
                <a:srgbClr val="EA2C42"/>
              </a:buClr>
              <a:defRPr sz="18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5862638" y="3319463"/>
            <a:ext cx="4491318" cy="28123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EA2C42"/>
              </a:buClr>
              <a:defRPr sz="2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buClr>
                <a:srgbClr val="EA2C42"/>
              </a:buClr>
              <a:defRPr sz="18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740588" y="0"/>
            <a:ext cx="3451412" cy="6858000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Forsíða</a:t>
            </a:r>
            <a:br>
              <a:rPr lang="en-US" dirty="0"/>
            </a:b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mynd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rgbClr val="EA2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9" y="374276"/>
            <a:ext cx="1754455" cy="51323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27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28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rgbClr val="002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9" y="374276"/>
            <a:ext cx="1754455" cy="51322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8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9" y="374276"/>
            <a:ext cx="1754455" cy="51322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rgbClr val="00285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8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8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9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782560" y="374276"/>
            <a:ext cx="1754265" cy="5020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0" y="374276"/>
            <a:ext cx="1754453" cy="513229"/>
          </a:xfrm>
          <a:prstGeom prst="rect">
            <a:avLst/>
          </a:prstGeom>
        </p:spPr>
      </p:pic>
      <p:sp>
        <p:nvSpPr>
          <p:cNvPr id="11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3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solidFill>
          <a:srgbClr val="002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462963" y="0"/>
            <a:ext cx="3729037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6" y="1606460"/>
            <a:ext cx="6983782" cy="44483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0" y="374276"/>
            <a:ext cx="1754453" cy="513228"/>
          </a:xfrm>
          <a:prstGeom prst="rect">
            <a:avLst/>
          </a:prstGeom>
        </p:spPr>
      </p:pic>
      <p:sp>
        <p:nvSpPr>
          <p:cNvPr id="40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2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4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rgbClr val="EA2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462963" y="0"/>
            <a:ext cx="3729037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6" y="1606460"/>
            <a:ext cx="6983782" cy="44483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1" y="374276"/>
            <a:ext cx="1754450" cy="513228"/>
          </a:xfrm>
          <a:prstGeom prst="rect">
            <a:avLst/>
          </a:prstGeom>
        </p:spPr>
      </p:pic>
      <p:sp>
        <p:nvSpPr>
          <p:cNvPr id="40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2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4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8" r:id="rId5"/>
    <p:sldLayoutId id="2147483665" r:id="rId6"/>
    <p:sldLayoutId id="2147483664" r:id="rId7"/>
    <p:sldLayoutId id="2147483666" r:id="rId8"/>
    <p:sldLayoutId id="2147483667" r:id="rId9"/>
    <p:sldLayoutId id="2147483649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1193618-4E25-4CA2-A90E-01462093F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61374" y="1828154"/>
            <a:ext cx="2330626" cy="5029846"/>
          </a:xfrm>
          <a:custGeom>
            <a:avLst/>
            <a:gdLst>
              <a:gd name="connsiteX0" fmla="*/ 0 w 2330626"/>
              <a:gd name="connsiteY0" fmla="*/ 0 h 5029846"/>
              <a:gd name="connsiteX1" fmla="*/ 0 w 2330626"/>
              <a:gd name="connsiteY1" fmla="*/ 5029846 h 5029846"/>
              <a:gd name="connsiteX2" fmla="*/ 2330626 w 2330626"/>
              <a:gd name="connsiteY2" fmla="*/ 5029846 h 50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626" h="5029846">
                <a:moveTo>
                  <a:pt x="0" y="0"/>
                </a:moveTo>
                <a:lnTo>
                  <a:pt x="0" y="5029846"/>
                </a:lnTo>
                <a:lnTo>
                  <a:pt x="2330626" y="5029846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D73E2E-385D-4EBA-BE7D-58DFB83DCA51}"/>
              </a:ext>
            </a:extLst>
          </p:cNvPr>
          <p:cNvSpPr txBox="1"/>
          <p:nvPr/>
        </p:nvSpPr>
        <p:spPr>
          <a:xfrm>
            <a:off x="489546" y="230288"/>
            <a:ext cx="3785616" cy="2978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Stofnun ársins 2020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537B4-00C0-428A-9991-0B66C6D563AF}"/>
              </a:ext>
            </a:extLst>
          </p:cNvPr>
          <p:cNvSpPr txBox="1"/>
          <p:nvPr/>
        </p:nvSpPr>
        <p:spPr>
          <a:xfrm>
            <a:off x="6038850" y="913194"/>
            <a:ext cx="5314950" cy="525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100" dirty="0">
                <a:solidFill>
                  <a:schemeClr val="bg1"/>
                </a:solidFill>
              </a:rPr>
              <a:t>Gallup </a:t>
            </a:r>
            <a:r>
              <a:rPr lang="en-US" sz="2100" dirty="0" err="1">
                <a:solidFill>
                  <a:schemeClr val="bg1"/>
                </a:solidFill>
              </a:rPr>
              <a:t>sendir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könnunina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út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til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félagsmanna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allra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næstu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daga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og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mun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síðan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hringja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út</a:t>
            </a:r>
            <a:r>
              <a:rPr lang="en-US" sz="2100" dirty="0">
                <a:solidFill>
                  <a:schemeClr val="bg1"/>
                </a:solidFill>
              </a:rPr>
              <a:t> í </a:t>
            </a:r>
            <a:r>
              <a:rPr lang="en-US" sz="2100" dirty="0" err="1">
                <a:solidFill>
                  <a:schemeClr val="bg1"/>
                </a:solidFill>
              </a:rPr>
              <a:t>næstu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viku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til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að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fylgja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því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eftir</a:t>
            </a:r>
            <a:r>
              <a:rPr lang="en-US" sz="2100" dirty="0">
                <a:solidFill>
                  <a:schemeClr val="bg1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100" dirty="0" err="1">
                <a:solidFill>
                  <a:schemeClr val="bg1"/>
                </a:solidFill>
              </a:rPr>
              <a:t>Könnunin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verður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opin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fram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að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páskum</a:t>
            </a:r>
            <a:r>
              <a:rPr lang="en-US" sz="2100" dirty="0">
                <a:solidFill>
                  <a:schemeClr val="bg1"/>
                </a:solidFill>
              </a:rPr>
              <a:t> … ca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100" dirty="0" err="1">
                <a:solidFill>
                  <a:schemeClr val="bg1"/>
                </a:solidFill>
              </a:rPr>
              <a:t>Hægt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að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velja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hvort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íslensku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eða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ensku</a:t>
            </a:r>
            <a:endParaRPr lang="en-US" sz="21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1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100" dirty="0" err="1">
                <a:solidFill>
                  <a:schemeClr val="bg1"/>
                </a:solidFill>
              </a:rPr>
              <a:t>Niðurstöður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birtar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og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viðurkenningar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veittar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við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hátíðlega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athöfn</a:t>
            </a:r>
            <a:r>
              <a:rPr lang="en-US" sz="2100" dirty="0">
                <a:solidFill>
                  <a:schemeClr val="bg1"/>
                </a:solidFill>
              </a:rPr>
              <a:t> 13. </a:t>
            </a:r>
            <a:r>
              <a:rPr lang="en-US" sz="2100" dirty="0" err="1">
                <a:solidFill>
                  <a:schemeClr val="bg1"/>
                </a:solidFill>
              </a:rPr>
              <a:t>maí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næstkomandi</a:t>
            </a:r>
            <a:endParaRPr lang="en-US" sz="21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93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7DB2CC-35FA-4C8D-B5AE-597B7D573E4E}"/>
              </a:ext>
            </a:extLst>
          </p:cNvPr>
          <p:cNvSpPr txBox="1"/>
          <p:nvPr/>
        </p:nvSpPr>
        <p:spPr>
          <a:xfrm>
            <a:off x="863029" y="1012004"/>
            <a:ext cx="3416158" cy="4795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FFFFFF"/>
                </a:solidFill>
                <a:latin typeface="Ariel "/>
                <a:ea typeface="+mj-ea"/>
                <a:cs typeface="+mj-cs"/>
              </a:rPr>
              <a:t>Könnunin</a:t>
            </a:r>
            <a:r>
              <a:rPr lang="en-US" sz="4400" b="1" dirty="0">
                <a:solidFill>
                  <a:srgbClr val="FFFFFF"/>
                </a:solidFill>
                <a:latin typeface="Ariel 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FFFFFF"/>
                </a:solidFill>
                <a:latin typeface="Ariel "/>
                <a:ea typeface="+mj-ea"/>
                <a:cs typeface="+mj-cs"/>
              </a:rPr>
              <a:t>er</a:t>
            </a:r>
            <a:r>
              <a:rPr lang="en-US" sz="4400" b="1" dirty="0">
                <a:solidFill>
                  <a:srgbClr val="FFFFFF"/>
                </a:solidFill>
                <a:latin typeface="Ariel 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Ariel "/>
                <a:ea typeface="+mj-ea"/>
                <a:cs typeface="+mj-cs"/>
              </a:rPr>
              <a:t>þrískipt</a:t>
            </a:r>
            <a:endParaRPr lang="en-US" sz="4400" b="1" kern="1200" dirty="0">
              <a:solidFill>
                <a:srgbClr val="FFFFFF"/>
              </a:solidFill>
              <a:latin typeface="Ariel "/>
              <a:ea typeface="+mj-ea"/>
              <a:cs typeface="+mj-cs"/>
            </a:endParaRPr>
          </a:p>
        </p:txBody>
      </p:sp>
      <p:graphicFrame>
        <p:nvGraphicFramePr>
          <p:cNvPr id="25" name="TextBox 2">
            <a:extLst>
              <a:ext uri="{FF2B5EF4-FFF2-40B4-BE49-F238E27FC236}">
                <a16:creationId xmlns:a16="http://schemas.microsoft.com/office/drawing/2014/main" id="{292FC6E7-761A-4F91-B6FC-DE955D3998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207214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8753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2B9AB-7971-428F-A90B-A00C8188614D}"/>
              </a:ext>
            </a:extLst>
          </p:cNvPr>
          <p:cNvSpPr txBox="1"/>
          <p:nvPr/>
        </p:nvSpPr>
        <p:spPr>
          <a:xfrm>
            <a:off x="841248" y="704850"/>
            <a:ext cx="3785616" cy="2978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chemeClr val="tx1"/>
                </a:solidFill>
                <a:latin typeface="Ariel "/>
                <a:ea typeface="+mj-ea"/>
                <a:cs typeface="+mj-cs"/>
              </a:rPr>
              <a:t>Þátttakan</a:t>
            </a:r>
            <a:r>
              <a:rPr lang="en-US" sz="4400" b="1" kern="1200" dirty="0">
                <a:solidFill>
                  <a:schemeClr val="tx1"/>
                </a:solidFill>
                <a:latin typeface="Ariel 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chemeClr val="tx1"/>
                </a:solidFill>
                <a:latin typeface="Ariel "/>
                <a:ea typeface="+mj-ea"/>
                <a:cs typeface="+mj-cs"/>
              </a:rPr>
              <a:t>er</a:t>
            </a:r>
            <a:r>
              <a:rPr lang="en-US" sz="4400" b="1" kern="1200" dirty="0">
                <a:solidFill>
                  <a:schemeClr val="tx1"/>
                </a:solidFill>
                <a:latin typeface="Ariel 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chemeClr val="tx1"/>
                </a:solidFill>
                <a:latin typeface="Ariel "/>
                <a:ea typeface="+mj-ea"/>
                <a:cs typeface="+mj-cs"/>
              </a:rPr>
              <a:t>mikilvægust</a:t>
            </a:r>
            <a:r>
              <a:rPr lang="en-US" sz="4400" b="1" kern="1200" dirty="0">
                <a:solidFill>
                  <a:schemeClr val="tx1"/>
                </a:solidFill>
                <a:latin typeface="Ariel 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chemeClr val="tx1"/>
                </a:solidFill>
                <a:latin typeface="Ariel "/>
                <a:ea typeface="+mj-ea"/>
                <a:cs typeface="+mj-cs"/>
              </a:rPr>
              <a:t>af</a:t>
            </a:r>
            <a:r>
              <a:rPr lang="en-US" sz="4400" b="1" kern="1200" dirty="0">
                <a:solidFill>
                  <a:schemeClr val="tx1"/>
                </a:solidFill>
                <a:latin typeface="Ariel 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chemeClr val="tx1"/>
                </a:solidFill>
                <a:latin typeface="Ariel "/>
                <a:ea typeface="+mj-ea"/>
                <a:cs typeface="+mj-cs"/>
              </a:rPr>
              <a:t>öllu</a:t>
            </a:r>
            <a:r>
              <a:rPr lang="en-US" sz="4400" b="1" kern="1200" dirty="0">
                <a:solidFill>
                  <a:schemeClr val="tx1"/>
                </a:solidFill>
                <a:latin typeface="Ariel "/>
                <a:ea typeface="+mj-ea"/>
                <a:cs typeface="+mj-cs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7E4D-031C-4DAB-B1E9-962FACD17D77}"/>
              </a:ext>
            </a:extLst>
          </p:cNvPr>
          <p:cNvSpPr txBox="1"/>
          <p:nvPr/>
        </p:nvSpPr>
        <p:spPr>
          <a:xfrm>
            <a:off x="6096000" y="803275"/>
            <a:ext cx="5524982" cy="525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  <a:latin typeface="Ariel "/>
              </a:rPr>
              <a:t>Þátttökuhlutfall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á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vinnustöðunum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þarf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að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ná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35%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til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að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niðurstöður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séu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marktækar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el 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chemeClr val="bg1"/>
                </a:solidFill>
                <a:latin typeface="Ariel "/>
              </a:rPr>
              <a:t>Mismunandi</a:t>
            </a:r>
            <a:r>
              <a:rPr lang="en-US" sz="2000" b="1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el "/>
              </a:rPr>
              <a:t>þátttaka</a:t>
            </a:r>
            <a:r>
              <a:rPr lang="en-US" sz="2000" b="1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el "/>
              </a:rPr>
              <a:t>eftir</a:t>
            </a:r>
            <a:r>
              <a:rPr lang="en-US" sz="2000" b="1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el "/>
              </a:rPr>
              <a:t>vinnustöðum</a:t>
            </a:r>
            <a:r>
              <a:rPr lang="en-US" sz="2000" b="1" dirty="0">
                <a:solidFill>
                  <a:schemeClr val="bg1"/>
                </a:solidFill>
                <a:latin typeface="Ariel 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  <a:latin typeface="Ariel "/>
              </a:rPr>
              <a:t>Frá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35%-100%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Ariel 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mælt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í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bilum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í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könnuninni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35-49%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upp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í 80-100%)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el 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  <a:latin typeface="Ariel "/>
              </a:rPr>
              <a:t>Þeir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staðir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sem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lenda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ofarlega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oftast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staðir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þar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sem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þátttakan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er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80-100%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el 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chemeClr val="bg1"/>
                </a:solidFill>
                <a:latin typeface="Ariel "/>
              </a:rPr>
              <a:t>Hlutverk</a:t>
            </a:r>
            <a:r>
              <a:rPr lang="en-US" sz="2000" b="1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el "/>
              </a:rPr>
              <a:t>trúnaðarmanna</a:t>
            </a:r>
            <a:r>
              <a:rPr lang="en-US" sz="2000" b="1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el "/>
              </a:rPr>
              <a:t>er</a:t>
            </a:r>
            <a:r>
              <a:rPr lang="en-US" sz="2000" b="1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el "/>
              </a:rPr>
              <a:t>þar</a:t>
            </a:r>
            <a:r>
              <a:rPr lang="en-US" sz="2000" b="1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el "/>
              </a:rPr>
              <a:t>mikilvægt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Þið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þurfið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að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hvetja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aðstoða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fólk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leita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svara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finna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eða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fara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fram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á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aðstöðu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/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tíma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til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að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svara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könnuninni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o.s.frv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Stjórnendur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yfirleitt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mjög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el "/>
              </a:rPr>
              <a:t>jákvæðir</a:t>
            </a:r>
            <a:r>
              <a:rPr lang="en-US" sz="2000" dirty="0">
                <a:solidFill>
                  <a:schemeClr val="bg1"/>
                </a:solidFill>
                <a:latin typeface="Ariel "/>
              </a:rPr>
              <a:t>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9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34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D2FB95-C367-46CC-BDA9-F9B57996B64A}"/>
              </a:ext>
            </a:extLst>
          </p:cNvPr>
          <p:cNvSpPr txBox="1"/>
          <p:nvPr/>
        </p:nvSpPr>
        <p:spPr>
          <a:xfrm>
            <a:off x="1244338" y="1182875"/>
            <a:ext cx="99735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b="1" dirty="0">
                <a:latin typeface="Ariel "/>
              </a:rPr>
              <a:t>Happdrætti</a:t>
            </a:r>
          </a:p>
          <a:p>
            <a:endParaRPr lang="is-IS" sz="2400" dirty="0">
              <a:latin typeface="Ariel "/>
            </a:endParaRPr>
          </a:p>
          <a:p>
            <a:r>
              <a:rPr lang="is-IS" sz="2400" dirty="0">
                <a:latin typeface="Ariel "/>
              </a:rPr>
              <a:t>Allir sem klára könnunina fara sjálfkrafa í happdrættispott. </a:t>
            </a:r>
          </a:p>
          <a:p>
            <a:endParaRPr lang="is-IS" sz="2400" dirty="0">
              <a:latin typeface="Ariel "/>
            </a:endParaRPr>
          </a:p>
          <a:p>
            <a:r>
              <a:rPr lang="is-IS" sz="2400" dirty="0">
                <a:latin typeface="Ariel "/>
              </a:rPr>
              <a:t>Alls verða 12 veglegir vinningar dregnir úr innsendum svörum þegar gagnaöflun lýkur. </a:t>
            </a:r>
          </a:p>
          <a:p>
            <a:endParaRPr lang="is-IS" sz="2400" dirty="0">
              <a:latin typeface="Ariel "/>
            </a:endParaRPr>
          </a:p>
          <a:p>
            <a:r>
              <a:rPr lang="is-IS" sz="2400" dirty="0">
                <a:latin typeface="Ariel "/>
              </a:rPr>
              <a:t>Í verðlaun eru m.a. 60 þúsund króna gjafabréf frá Icelandair, miðar á Airwaves, helgardvöl í orlofshúsum félagsins og vikudvöl í orlofshúsum félagsins á Spáni.</a:t>
            </a:r>
          </a:p>
        </p:txBody>
      </p:sp>
    </p:spTree>
    <p:extLst>
      <p:ext uri="{BB962C8B-B14F-4D97-AF65-F5344CB8AC3E}">
        <p14:creationId xmlns:p14="http://schemas.microsoft.com/office/powerpoint/2010/main" val="2651151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>
                <a:solidFill>
                  <a:schemeClr val="tx1"/>
                </a:solidFill>
              </a:rPr>
              <a:t>Takk fyrir </a:t>
            </a:r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2585" r="8780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42674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245</Words>
  <Application>Microsoft Office PowerPoint</Application>
  <PresentationFormat>Widescreen</PresentationFormat>
  <Paragraphs>39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Ariel </vt:lpstr>
      <vt:lpstr>Calibri</vt:lpstr>
      <vt:lpstr>Garamond</vt:lpstr>
      <vt:lpstr>Helvetica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Takk fyrir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Sólveig Jónasdóttir</dc:creator>
  <cp:lastModifiedBy>Sólveig Jónasdóttir</cp:lastModifiedBy>
  <cp:revision>3</cp:revision>
  <dcterms:created xsi:type="dcterms:W3CDTF">2020-02-11T11:28:34Z</dcterms:created>
  <dcterms:modified xsi:type="dcterms:W3CDTF">2020-02-11T12:48:02Z</dcterms:modified>
</cp:coreProperties>
</file>