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0517E-CDFC-4994-9130-F1EA4341F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6724C-BBC8-4ACC-A620-50E506EE5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EB33F-9A71-4346-9999-8A0183B1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05ABC-0A48-4503-B7A4-6AD257F0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C69C1-3816-4987-90F5-6E2C5A14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1353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6C45-4C1D-4D5C-8AB4-7318E791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E690C-7C0C-4AE4-9DE9-D9D1959EC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B6232-EFA9-49C7-97A3-D091114F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F873F-C186-4967-9E5C-65ECF74B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E80E4-62A6-4CEB-8F1D-C402AC26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23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0A8D7-B109-4B35-8F10-5517ED649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E57B5-5B0A-479D-A01A-719FA3DB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658CC-A14B-45A2-A664-B5E0216E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37408-EE3B-42AC-9DFC-2701B70D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0EA24-E1B2-4ECC-B82E-44B9066A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201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99013"/>
            <a:ext cx="9144000" cy="16938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ts val="6000"/>
              </a:lnSpc>
              <a:defRPr sz="5000" b="1" baseline="0">
                <a:solidFill>
                  <a:srgbClr val="002853"/>
                </a:solidFill>
              </a:defRPr>
            </a:lvl1pPr>
          </a:lstStyle>
          <a:p>
            <a:r>
              <a:rPr lang="en-US" dirty="0" err="1"/>
              <a:t>Fyrirsögn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tveim</a:t>
            </a:r>
            <a:br>
              <a:rPr lang="en-US" dirty="0"/>
            </a:br>
            <a:r>
              <a:rPr lang="en-US" dirty="0" err="1"/>
              <a:t>línum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meira</a:t>
            </a:r>
            <a:r>
              <a:rPr lang="en-US" dirty="0"/>
              <a:t> </a:t>
            </a:r>
            <a:r>
              <a:rPr lang="en-US" dirty="0" err="1"/>
              <a:t>til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64" y="457200"/>
            <a:ext cx="1212161" cy="352265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454955" y="492720"/>
            <a:ext cx="1774825" cy="25082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0" i="0">
                <a:solidFill>
                  <a:srgbClr val="EA2C4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b="0" i="0" dirty="0" err="1">
                <a:solidFill>
                  <a:srgbClr val="EA2C42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Titill</a:t>
            </a:r>
            <a:r>
              <a:rPr lang="en-US" sz="1400" b="0" i="0" baseline="0" dirty="0">
                <a:solidFill>
                  <a:srgbClr val="EA2C42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400" b="0" i="0" baseline="0" dirty="0" err="1">
                <a:solidFill>
                  <a:srgbClr val="EA2C42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kynningar</a:t>
            </a:r>
            <a:endParaRPr lang="en-US" sz="1400" dirty="0">
              <a:solidFill>
                <a:srgbClr val="EA2C4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1219200" y="3319463"/>
            <a:ext cx="9144000" cy="28123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rgbClr val="EA2C42"/>
              </a:buClr>
              <a:defRPr sz="2400" b="0" i="0">
                <a:solidFill>
                  <a:srgbClr val="00285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buClr>
                <a:srgbClr val="EA2C42"/>
              </a:buClr>
              <a:defRPr sz="1800" b="0" i="0">
                <a:solidFill>
                  <a:srgbClr val="00285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buClr>
                <a:srgbClr val="EA2C42"/>
              </a:buClr>
              <a:defRPr sz="1400" b="0" i="0">
                <a:solidFill>
                  <a:srgbClr val="00285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buClr>
                <a:srgbClr val="EA2C42"/>
              </a:buClr>
              <a:defRPr sz="1400" b="0" i="0">
                <a:solidFill>
                  <a:srgbClr val="00285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buClr>
                <a:srgbClr val="EA2C42"/>
              </a:buClr>
              <a:defRPr sz="1400" b="0" i="0">
                <a:solidFill>
                  <a:srgbClr val="00285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06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222-39E6-46DD-A483-A53511FF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E4ADA-F201-4E41-831F-0C6BE586A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62A34-650F-4C55-9A54-358A0354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FB9B6-8D24-40A3-AE6F-3FB27CF5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0ED88-8C2C-4E37-AAF6-68B6B531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650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A144-860D-4A61-9AC9-0B1754E47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58B3-A913-4253-8282-1671B31F7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FC059-6E58-40CE-8EAC-4F1C438A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0EA80-0A95-4994-B3DD-D849B833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C6203-5A22-4391-87B7-D99B4167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924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0B06-1868-4777-A5B1-2433855B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6340C-E766-4E28-81FF-600C0432B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FC214-8039-4BA8-859F-E5C392987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C8A44-A103-4985-92AA-02BE4054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9EB0F-EB1D-4A9C-AF71-08629005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ECB9C-0E49-4F0B-9FF2-7520B0D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8C96-5460-4D41-B33F-54DC6684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AABF2-EAAE-4AA4-821F-4D7F191C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322D4-EDB2-4DA6-993F-8C209828A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96822-4102-4C0A-95D4-4EB6CABB4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26F6B-25CE-437C-9C2C-C134659DE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E0726-0761-4BFD-8F75-305C9654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8D14F8-9DA4-4D8E-894D-941FF94B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1A1A1-EB32-4CEC-A35C-7135E395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648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71A29-66E4-443E-9D24-A9B61E43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D1333-8B71-4CA9-8724-9522BC72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B7F59-6C39-40CC-AD12-FAC9000E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A118E-EC77-497F-938E-B9ADD7DF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946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8B0CF-6144-470A-82A6-34B7E27A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0088A-7609-4972-9FDE-B981C173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ABA-7019-419F-A300-854CBA92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6445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A4DF-5F18-4542-ACBC-0E54D0E6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A5F7-05AF-4017-9471-8559BFA05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FF45B-8522-4B2C-8EB7-069493DC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8286C-8914-420E-AA5D-6C2A8C71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F8879-400F-41D5-A5DE-5D4862F9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715B7-3797-44BF-8B00-3774C61E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540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AEA4-460A-40D4-9C80-9BC28647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507E5-2AEF-4414-A751-1DDED8CD7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5D998-DE17-41E7-91B2-22D0F458E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84632-C9AE-42D2-81E8-BF272116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2BF5D-063D-42CF-97D1-99EC8DE8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16F7C-9DAE-4FDC-857F-D27C58FC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550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B3AC2-234B-4F32-A05E-2C41A62A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601A4-3036-4087-853F-F72A04561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D6FE4-5DFE-467E-85F1-A70424339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3495-E04D-4D68-8CDD-39B3F8B91ECE}" type="datetimeFigureOut">
              <a:rPr lang="is-IS" smtClean="0"/>
              <a:t>16.12.2019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46CF5-8F6D-44B4-B266-93EB2C0C5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01558-4705-4E5A-B298-9E70149C1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79C8-2C58-4DA7-AB4D-1F53A4E9B0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79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1219199" y="952107"/>
            <a:ext cx="9395381" cy="5439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200" b="1" dirty="0"/>
              <a:t>Ályktun Trúnaðarmannaráðsfundar Sameykis 16. des. 2019</a:t>
            </a:r>
            <a:br>
              <a:rPr lang="is-IS" sz="2200" b="1" dirty="0"/>
            </a:br>
            <a:br>
              <a:rPr lang="is-IS" sz="2200" dirty="0"/>
            </a:br>
            <a:r>
              <a:rPr lang="is-IS" sz="2200" dirty="0"/>
              <a:t>Trúnaðarmannafundur Sameykis krefst þess að viðsemjendur láti af þeim forkastanlega </a:t>
            </a:r>
            <a:r>
              <a:rPr lang="is-IS" sz="2200" dirty="0" err="1"/>
              <a:t>hægagangi</a:t>
            </a:r>
            <a:r>
              <a:rPr lang="is-IS" sz="2200" dirty="0"/>
              <a:t> sem kjarasamningsviðræður hafa verið í undanfarna mánuði. </a:t>
            </a:r>
            <a:br>
              <a:rPr lang="is-IS" sz="2200" dirty="0"/>
            </a:br>
            <a:r>
              <a:rPr lang="is-IS" sz="2200" dirty="0"/>
              <a:t>Allir kjarasamningar félagsins hafa verið lausir nú í níu mánuði og sumir þeirra í næstum því ár og búið er að eyða óhemju tíma í viðræður sem hafa skilað litlu sem engu. </a:t>
            </a:r>
            <a:br>
              <a:rPr lang="is-IS" sz="2200" dirty="0"/>
            </a:br>
            <a:r>
              <a:rPr lang="is-IS" sz="2200" dirty="0"/>
              <a:t>Kröfur okkar hafa verið skýrar frá upphafi og það er algjörlega á ábyrgð viðsemjenda hvernig komið er. Samninganefndir Sameykis hafa sýnt mikið langlundargeð langt umfram þol félagsmanna, en nú er nóg komið. </a:t>
            </a:r>
            <a:br>
              <a:rPr lang="is-IS" sz="2200" dirty="0"/>
            </a:br>
            <a:r>
              <a:rPr lang="is-IS" sz="2200" dirty="0"/>
              <a:t>Ef viðsemjendur ætla með þessum vinnubrögðum að hrekja okkur út í aðgerðir þá er það alveg að takast. Það skal vera þeim alveg ljóst að við óttumst ekki aðgerðir. </a:t>
            </a:r>
            <a:br>
              <a:rPr lang="is-IS" sz="2200" dirty="0"/>
            </a:br>
            <a:r>
              <a:rPr lang="is-IS" sz="2200" dirty="0"/>
              <a:t>Við munum sannarlega beita öllum ráðum til að þrýsta á kröfur okkar ef við sjáum ekki fram á að ljúka þessu fljótlega. 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954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Sólveig Jónasdóttir</dc:creator>
  <cp:lastModifiedBy>Sólveig Jónasdóttir</cp:lastModifiedBy>
  <cp:revision>1</cp:revision>
  <dcterms:created xsi:type="dcterms:W3CDTF">2019-12-16T11:09:13Z</dcterms:created>
  <dcterms:modified xsi:type="dcterms:W3CDTF">2019-12-16T11:10:26Z</dcterms:modified>
</cp:coreProperties>
</file>